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00_38119D6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3F_4917FBA0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4"/>
  </p:sldMasterIdLst>
  <p:notesMasterIdLst>
    <p:notesMasterId r:id="rId22"/>
  </p:notesMasterIdLst>
  <p:handoutMasterIdLst>
    <p:handoutMasterId r:id="rId23"/>
  </p:handoutMasterIdLst>
  <p:sldIdLst>
    <p:sldId id="256" r:id="rId5"/>
    <p:sldId id="373" r:id="rId6"/>
    <p:sldId id="319" r:id="rId7"/>
    <p:sldId id="388" r:id="rId8"/>
    <p:sldId id="399" r:id="rId9"/>
    <p:sldId id="403" r:id="rId10"/>
    <p:sldId id="387" r:id="rId11"/>
    <p:sldId id="397" r:id="rId12"/>
    <p:sldId id="401" r:id="rId13"/>
    <p:sldId id="402" r:id="rId14"/>
    <p:sldId id="407" r:id="rId15"/>
    <p:sldId id="404" r:id="rId16"/>
    <p:sldId id="406" r:id="rId17"/>
    <p:sldId id="405" r:id="rId18"/>
    <p:sldId id="400" r:id="rId19"/>
    <p:sldId id="386" r:id="rId20"/>
    <p:sldId id="36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F69450-C5C0-8634-EF55-CFE8D4FD7DD0}" name="Comunicaciones Makaia" initials="CM" userId="S::comunicaciones@makaia.org::220e4890-9e40-4a58-b512-9f9a42413612" providerId="AD"/>
  <p188:author id="{07C80375-6B86-3645-0412-E9C429510666}" name="Ana Isabel Restrepo" initials="AR" userId="S::ana.restrepo@makaia.org::4cd68b0b-102c-411d-92b3-8237f583d83a" providerId="AD"/>
  <p188:author id="{EFBB4F9F-BE95-C1C9-87B4-9D45F59FA02A}" name="Hernando Arbeláez" initials="HA" userId="S::hernando.arbelaez@makaia.org::86facc00-5631-41d2-8728-453cc56a6689" providerId="AD"/>
  <p188:author id="{EC4F58FE-DA04-D761-DAC8-E34519A8F2B6}" name="Carlos Gonzalez" initials="CG" userId="S::carlos.gonzalez@makaia.org::d539283d-c23d-403f-9dea-c91fb318859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CC"/>
    <a:srgbClr val="3F3F3F"/>
    <a:srgbClr val="2A9ABB"/>
    <a:srgbClr val="008AB0"/>
    <a:srgbClr val="0EAAE3"/>
    <a:srgbClr val="D8DEE4"/>
    <a:srgbClr val="00C6FD"/>
    <a:srgbClr val="60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5BEDD-4C0C-144D-E06E-6762DF807AE5}" v="22" dt="2022-03-12T16:39:55.469"/>
    <p1510:client id="{01CBEBC7-8BD7-591B-72A5-962541B517B7}" v="2" dt="2022-06-24T14:00:04.441"/>
    <p1510:client id="{027065CC-B534-47F5-5982-DA90ECEE9F59}" v="4" dt="2022-03-01T12:21:07.074"/>
    <p1510:client id="{0D7B58E4-B528-4290-8A7C-FA21FA12940D}" v="22" dt="2021-12-09T20:51:00.361"/>
    <p1510:client id="{15AC64F5-CBC5-D698-14F5-4D99EC705887}" v="69" dt="2022-02-22T17:53:27.556"/>
    <p1510:client id="{1BB87A1C-9A53-C9ED-83DE-B0D926356A61}" v="31" dt="2022-04-01T15:49:32.893"/>
    <p1510:client id="{201823E9-07BA-9C3C-0ADC-A854418E5626}" v="3" dt="2022-03-09T23:22:54.886"/>
    <p1510:client id="{239E6AD8-9268-7DD0-2EBD-684135CCEBCA}" v="943" dt="2022-03-09T19:48:17.798"/>
    <p1510:client id="{245345D3-0329-75AB-C108-C34EB74CDA83}" v="21" dt="2022-02-21T21:16:13.240"/>
    <p1510:client id="{28D34DF1-4878-C9CA-5C4B-17D64EE524C4}" v="720" dt="2022-03-09T20:03:19.538"/>
    <p1510:client id="{2F35EE74-5735-1AB9-FDCC-3CB132382A19}" v="1" dt="2022-06-16T14:53:35.196"/>
    <p1510:client id="{31C25D81-C893-DA06-0B8C-1F7FC9D1D82A}" v="19" dt="2023-01-24T13:44:00.628"/>
    <p1510:client id="{35A29D54-D221-157F-6924-49F37E97C841}" v="164" dt="2022-03-10T12:55:39.681"/>
    <p1510:client id="{3D2BA0B4-790E-BF0C-9062-66552FD1A3F3}" v="1347" dt="2022-02-21T14:15:21.965"/>
    <p1510:client id="{40D22E66-430A-C258-8AE6-0B9872D9096F}" v="1296" dt="2022-03-10T20:35:28.109"/>
    <p1510:client id="{41B5550B-2889-BBEE-F245-EB3CBD8237AA}" v="134" dt="2022-02-24T15:37:20.507"/>
    <p1510:client id="{50155A57-D5DC-2BDE-3317-7CF705F45375}" v="21" dt="2022-02-25T20:22:29.719"/>
    <p1510:client id="{53674272-1453-C54E-7A0F-F40F29DB5552}" v="198" dt="2022-03-09T20:58:34.001"/>
    <p1510:client id="{5532D05A-84EE-61E4-0FD6-4058E2F36C8B}" v="454" dt="2022-02-21T12:41:56.856"/>
    <p1510:client id="{63309643-FC8C-01E1-1A5B-422822D22F63}" v="20" dt="2022-03-18T19:11:21.890"/>
    <p1510:client id="{64266D59-2A64-BFF3-2D03-586FB9948E51}" v="3" dt="2021-12-09T21:37:33.105"/>
    <p1510:client id="{654A4E64-66B0-7527-42EB-7014E423203A}" v="1665" dt="2022-02-25T21:57:04.444"/>
    <p1510:client id="{68E2ED9F-8AB3-40DF-A52B-58440F0D2241}" v="2" dt="2022-03-10T15:00:16.616"/>
    <p1510:client id="{6CCDBBFD-60F6-443A-9478-207281CE70D2}" v="1" dt="2022-02-22T17:46:10.836"/>
    <p1510:client id="{75CCF672-AB72-A0CD-2C3F-672FA4A9205B}" v="95" dt="2022-06-24T15:57:31.551"/>
    <p1510:client id="{769FCA1F-DB04-82CD-F2E3-8BAF31C719D2}" v="297" dt="2021-12-09T14:55:22.927"/>
    <p1510:client id="{77E23DFA-6E59-77C6-8FAB-E0816DA89501}" v="8" dt="2022-02-22T20:13:45.757"/>
    <p1510:client id="{7CD757D5-CFF9-059F-BFE8-8465868A442F}" v="13" dt="2022-03-10T12:47:01.994"/>
    <p1510:client id="{819FC829-3FEA-618E-15C6-1B6E4053775A}" v="951" dt="2022-03-02T14:03:47.450"/>
    <p1510:client id="{8CDA410A-F4F9-6B50-F950-22759017E727}" v="1889" dt="2022-02-28T19:39:49.029"/>
    <p1510:client id="{8F90AB15-8B3D-EF08-4F66-2507AD5BF32F}" v="1389" dt="2022-02-25T16:21:56.910"/>
    <p1510:client id="{9068EF2D-A5AA-F78C-5273-8A6AE6530872}" v="1346" dt="2022-02-21T20:32:20.152"/>
    <p1510:client id="{93DEBDCD-E32D-D08F-AD18-6616170D881B}" v="31" dt="2022-02-23T20:18:20.119"/>
    <p1510:client id="{9CE175B8-C6C5-6164-C712-A6F2E813BDFD}" v="9" dt="2021-12-07T15:29:30.130"/>
    <p1510:client id="{9E2B4A5E-9DBD-D56D-6BAE-A111FC9DF677}" v="895" dt="2022-03-10T15:42:28.315"/>
    <p1510:client id="{A953FBBB-886C-701C-4E0C-C3CDFBD9A8CF}" v="6" dt="2022-03-01T21:39:43.549"/>
    <p1510:client id="{AB3FD79F-5090-9D7C-4BF8-B160A514C964}" v="10" dt="2022-02-25T15:30:24.658"/>
    <p1510:client id="{AC50A063-42DC-634F-18BB-3A0D441D652E}" v="748" dt="2022-02-18T20:43:29.854"/>
    <p1510:client id="{AFD1AD6F-AAFF-49FB-85C0-CE4C6CC5D2D2}" v="1" dt="2021-12-09T21:40:51.221"/>
    <p1510:client id="{B0BF6982-D4A1-14CD-C264-4DFF46D13378}" v="2" dt="2022-03-28T16:55:44.333"/>
    <p1510:client id="{B2600B06-1295-6CE3-5104-0BBAA9FC086B}" v="7433" dt="2022-02-24T19:37:52.311"/>
    <p1510:client id="{B8392FE0-2841-2E08-1D03-CF609408304A}" v="305" dt="2022-03-10T12:55:32.663"/>
    <p1510:client id="{B8D14F5F-F4DD-342B-080E-726B2951DFE4}" v="7" dt="2022-02-24T19:04:36.725"/>
    <p1510:client id="{BFE724A8-4018-3EC4-3E88-A84A4425650C}" v="10" dt="2022-03-24T13:25:43.648"/>
    <p1510:client id="{C6B1431A-7AB3-55D3-BDA0-15312A74D5E4}" v="27" dt="2022-07-06T07:32:06.309"/>
    <p1510:client id="{C75A1516-DC74-E490-15FA-2A626F45A478}" v="1980" dt="2022-03-10T13:53:16.613"/>
    <p1510:client id="{C91BF858-8E8F-1BC2-ECAC-365F49E13B5E}" v="1" dt="2022-03-17T15:33:19.140"/>
    <p1510:client id="{D399B28B-396D-FE76-8FC1-4BEB9090082C}" v="591" dt="2021-12-09T20:52:21.095"/>
    <p1510:client id="{D46A175B-D455-62E4-9AA8-9B4B117C1E11}" v="4" dt="2022-03-10T12:49:13.052"/>
    <p1510:client id="{D596B594-DFE7-4A9C-B280-C2FAC904A5F1}" v="6" dt="2021-12-09T21:43:23.244"/>
    <p1510:client id="{DB2604F1-5A98-3E70-B2A4-7421579D88F1}" v="302" dt="2022-03-02T15:45:35.896"/>
    <p1510:client id="{E30D0A0D-5AE0-B299-ABFA-EB0175A64AAE}" v="167" dt="2022-03-10T12:45:25.356"/>
    <p1510:client id="{E603F1DC-2299-A12B-AAE1-5302AA7917DB}" v="484" dt="2021-12-03T16:15:30.981"/>
    <p1510:client id="{E90C160F-A3F2-CB5B-5233-3E97A815DA3C}" v="276" dt="2023-01-31T01:16:48.058"/>
    <p1510:client id="{EA5E0B25-8602-974E-C2AA-88C434FF69BB}" v="165" dt="2022-02-28T21:20:55.481"/>
    <p1510:client id="{EAFA9BC6-0ADC-7E70-A675-20C67B8CE7A5}" v="183" dt="2022-03-10T14:59:20.858"/>
    <p1510:client id="{ED8377CF-E51D-595C-624E-CDBF2E4DB95F}" v="11" dt="2022-04-05T21:06:35.986"/>
    <p1510:client id="{F11B4400-5188-0916-F6D3-70D4FDC57DC9}" v="16" dt="2022-07-01T21:37:22.081"/>
    <p1510:client id="{F38A7B81-FC1E-01B7-EB62-2BACD78E7737}" v="13" dt="2022-02-28T21:23:36.627"/>
    <p1510:client id="{F3F4A5A4-8DD6-449C-9C5B-237B7611EAB5}" v="5" dt="2022-03-10T20:06:25.379"/>
    <p1510:client id="{F99867DE-8F5F-1214-CBD4-62425B159205}" v="82" dt="2022-02-24T03:01:50.937"/>
    <p1510:client id="{F9BB56E8-E107-49DB-94CD-E7376F915621}" v="75" dt="2021-12-08T20:54:49.023"/>
    <p1510:client id="{FD498B0F-A0A0-2952-7D8A-86BE0696B0BF}" v="46" dt="2022-02-22T13:42:35.064"/>
  </p1510:revLst>
</p1510:revInfo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3"/>
    <p:restoredTop sz="94679"/>
  </p:normalViewPr>
  <p:slideViewPr>
    <p:cSldViewPr snapToGrid="0">
      <p:cViewPr varScale="1">
        <p:scale>
          <a:sx n="104" d="100"/>
          <a:sy n="104" d="100"/>
        </p:scale>
        <p:origin x="70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eo Zapata" userId="S::formacion3.bootcamp@makaia.org::47f5a6f4-fb4c-4916-a9da-143840ccc1c3" providerId="AD" clId="Web-{E90C160F-A3F2-CB5B-5233-3E97A815DA3C}"/>
    <pc:docChg chg="addSld delSld modSld sldOrd">
      <pc:chgData name="Mateo Zapata" userId="S::formacion3.bootcamp@makaia.org::47f5a6f4-fb4c-4916-a9da-143840ccc1c3" providerId="AD" clId="Web-{E90C160F-A3F2-CB5B-5233-3E97A815DA3C}" dt="2023-01-31T01:16:48.058" v="182" actId="1076"/>
      <pc:docMkLst>
        <pc:docMk/>
      </pc:docMkLst>
      <pc:sldChg chg="addSp delSp modSp">
        <pc:chgData name="Mateo Zapata" userId="S::formacion3.bootcamp@makaia.org::47f5a6f4-fb4c-4916-a9da-143840ccc1c3" providerId="AD" clId="Web-{E90C160F-A3F2-CB5B-5233-3E97A815DA3C}" dt="2023-01-31T01:07:32.463" v="123" actId="1076"/>
        <pc:sldMkLst>
          <pc:docMk/>
          <pc:sldMk cId="1226308512" sldId="319"/>
        </pc:sldMkLst>
        <pc:spChg chg="del">
          <ac:chgData name="Mateo Zapata" userId="S::formacion3.bootcamp@makaia.org::47f5a6f4-fb4c-4916-a9da-143840ccc1c3" providerId="AD" clId="Web-{E90C160F-A3F2-CB5B-5233-3E97A815DA3C}" dt="2023-01-31T01:06:25.477" v="111"/>
          <ac:spMkLst>
            <pc:docMk/>
            <pc:sldMk cId="1226308512" sldId="319"/>
            <ac:spMk id="2" creationId="{6CC43FE9-F6B7-DEA1-DC2F-C6DB9F129581}"/>
          </ac:spMkLst>
        </pc:spChg>
        <pc:picChg chg="add del mod">
          <ac:chgData name="Mateo Zapata" userId="S::formacion3.bootcamp@makaia.org::47f5a6f4-fb4c-4916-a9da-143840ccc1c3" providerId="AD" clId="Web-{E90C160F-A3F2-CB5B-5233-3E97A815DA3C}" dt="2023-01-31T01:06:31.274" v="115"/>
          <ac:picMkLst>
            <pc:docMk/>
            <pc:sldMk cId="1226308512" sldId="319"/>
            <ac:picMk id="3" creationId="{247CE92B-04EE-2C27-79EA-BEA78DDD6A8B}"/>
          </ac:picMkLst>
        </pc:picChg>
        <pc:picChg chg="add del mod">
          <ac:chgData name="Mateo Zapata" userId="S::formacion3.bootcamp@makaia.org::47f5a6f4-fb4c-4916-a9da-143840ccc1c3" providerId="AD" clId="Web-{E90C160F-A3F2-CB5B-5233-3E97A815DA3C}" dt="2023-01-31T01:07:08.025" v="118"/>
          <ac:picMkLst>
            <pc:docMk/>
            <pc:sldMk cId="1226308512" sldId="319"/>
            <ac:picMk id="4" creationId="{09CE82B3-5E80-E87F-5B1A-91EA7A080FDB}"/>
          </ac:picMkLst>
        </pc:picChg>
        <pc:picChg chg="add mod">
          <ac:chgData name="Mateo Zapata" userId="S::formacion3.bootcamp@makaia.org::47f5a6f4-fb4c-4916-a9da-143840ccc1c3" providerId="AD" clId="Web-{E90C160F-A3F2-CB5B-5233-3E97A815DA3C}" dt="2023-01-31T01:07:32.463" v="123" actId="1076"/>
          <ac:picMkLst>
            <pc:docMk/>
            <pc:sldMk cId="1226308512" sldId="319"/>
            <ac:picMk id="5" creationId="{44F145DB-2CC1-67D8-D9F1-07BCC5E4E180}"/>
          </ac:picMkLst>
        </pc:picChg>
        <pc:picChg chg="del">
          <ac:chgData name="Mateo Zapata" userId="S::formacion3.bootcamp@makaia.org::47f5a6f4-fb4c-4916-a9da-143840ccc1c3" providerId="AD" clId="Web-{E90C160F-A3F2-CB5B-5233-3E97A815DA3C}" dt="2023-01-31T01:06:22.992" v="110"/>
          <ac:picMkLst>
            <pc:docMk/>
            <pc:sldMk cId="1226308512" sldId="319"/>
            <ac:picMk id="1028" creationId="{6F793EC7-5458-8CD4-DA1F-3EA248278F65}"/>
          </ac:picMkLst>
        </pc:picChg>
      </pc:sldChg>
      <pc:sldChg chg="modSp">
        <pc:chgData name="Mateo Zapata" userId="S::formacion3.bootcamp@makaia.org::47f5a6f4-fb4c-4916-a9da-143840ccc1c3" providerId="AD" clId="Web-{E90C160F-A3F2-CB5B-5233-3E97A815DA3C}" dt="2023-01-31T01:13:07.786" v="159" actId="1076"/>
        <pc:sldMkLst>
          <pc:docMk/>
          <pc:sldMk cId="1066981784" sldId="373"/>
        </pc:sldMkLst>
        <pc:spChg chg="mod">
          <ac:chgData name="Mateo Zapata" userId="S::formacion3.bootcamp@makaia.org::47f5a6f4-fb4c-4916-a9da-143840ccc1c3" providerId="AD" clId="Web-{E90C160F-A3F2-CB5B-5233-3E97A815DA3C}" dt="2023-01-31T01:13:07.786" v="159" actId="1076"/>
          <ac:spMkLst>
            <pc:docMk/>
            <pc:sldMk cId="1066981784" sldId="373"/>
            <ac:spMk id="3" creationId="{F9187BBA-0C9F-41F2-BBC8-85519317D2D3}"/>
          </ac:spMkLst>
        </pc:spChg>
      </pc:sldChg>
      <pc:sldChg chg="ord">
        <pc:chgData name="Mateo Zapata" userId="S::formacion3.bootcamp@makaia.org::47f5a6f4-fb4c-4916-a9da-143840ccc1c3" providerId="AD" clId="Web-{E90C160F-A3F2-CB5B-5233-3E97A815DA3C}" dt="2023-01-31T01:10:03.202" v="137"/>
        <pc:sldMkLst>
          <pc:docMk/>
          <pc:sldMk cId="2655152604" sldId="387"/>
        </pc:sldMkLst>
      </pc:sldChg>
      <pc:sldChg chg="addSp delSp modSp">
        <pc:chgData name="Mateo Zapata" userId="S::formacion3.bootcamp@makaia.org::47f5a6f4-fb4c-4916-a9da-143840ccc1c3" providerId="AD" clId="Web-{E90C160F-A3F2-CB5B-5233-3E97A815DA3C}" dt="2023-01-31T01:01:31.187" v="82" actId="1076"/>
        <pc:sldMkLst>
          <pc:docMk/>
          <pc:sldMk cId="2750028079" sldId="388"/>
        </pc:sldMkLst>
        <pc:picChg chg="add mod">
          <ac:chgData name="Mateo Zapata" userId="S::formacion3.bootcamp@makaia.org::47f5a6f4-fb4c-4916-a9da-143840ccc1c3" providerId="AD" clId="Web-{E90C160F-A3F2-CB5B-5233-3E97A815DA3C}" dt="2023-01-31T01:01:31.187" v="82" actId="1076"/>
          <ac:picMkLst>
            <pc:docMk/>
            <pc:sldMk cId="2750028079" sldId="388"/>
            <ac:picMk id="4" creationId="{156C28BD-8134-D0CB-6EF9-B313A09F2F8C}"/>
          </ac:picMkLst>
        </pc:picChg>
        <pc:picChg chg="del">
          <ac:chgData name="Mateo Zapata" userId="S::formacion3.bootcamp@makaia.org::47f5a6f4-fb4c-4916-a9da-143840ccc1c3" providerId="AD" clId="Web-{E90C160F-A3F2-CB5B-5233-3E97A815DA3C}" dt="2023-01-31T01:01:25.780" v="78"/>
          <ac:picMkLst>
            <pc:docMk/>
            <pc:sldMk cId="2750028079" sldId="388"/>
            <ac:picMk id="2050" creationId="{5CF1F9E1-8C4C-EE01-BA79-0F758EEF87E0}"/>
          </ac:picMkLst>
        </pc:picChg>
      </pc:sldChg>
      <pc:sldChg chg="ord">
        <pc:chgData name="Mateo Zapata" userId="S::formacion3.bootcamp@makaia.org::47f5a6f4-fb4c-4916-a9da-143840ccc1c3" providerId="AD" clId="Web-{E90C160F-A3F2-CB5B-5233-3E97A815DA3C}" dt="2023-01-31T01:13:41.708" v="160"/>
        <pc:sldMkLst>
          <pc:docMk/>
          <pc:sldMk cId="1712957345" sldId="399"/>
        </pc:sldMkLst>
      </pc:sldChg>
      <pc:sldChg chg="new del">
        <pc:chgData name="Mateo Zapata" userId="S::formacion3.bootcamp@makaia.org::47f5a6f4-fb4c-4916-a9da-143840ccc1c3" providerId="AD" clId="Web-{E90C160F-A3F2-CB5B-5233-3E97A815DA3C}" dt="2023-01-31T00:52:59.359" v="1"/>
        <pc:sldMkLst>
          <pc:docMk/>
          <pc:sldMk cId="2558654290" sldId="401"/>
        </pc:sldMkLst>
      </pc:sldChg>
      <pc:sldChg chg="addSp delSp modSp add ord replId">
        <pc:chgData name="Mateo Zapata" userId="S::formacion3.bootcamp@makaia.org::47f5a6f4-fb4c-4916-a9da-143840ccc1c3" providerId="AD" clId="Web-{E90C160F-A3F2-CB5B-5233-3E97A815DA3C}" dt="2023-01-31T01:09:53.827" v="136" actId="1076"/>
        <pc:sldMkLst>
          <pc:docMk/>
          <pc:sldMk cId="2757431157" sldId="401"/>
        </pc:sldMkLst>
        <pc:spChg chg="mod">
          <ac:chgData name="Mateo Zapata" userId="S::formacion3.bootcamp@makaia.org::47f5a6f4-fb4c-4916-a9da-143840ccc1c3" providerId="AD" clId="Web-{E90C160F-A3F2-CB5B-5233-3E97A815DA3C}" dt="2023-01-31T00:53:10.437" v="6" actId="20577"/>
          <ac:spMkLst>
            <pc:docMk/>
            <pc:sldMk cId="2757431157" sldId="401"/>
            <ac:spMk id="2" creationId="{0581C35F-AC82-DC1A-659D-5A355E7A7D22}"/>
          </ac:spMkLst>
        </pc:spChg>
        <pc:spChg chg="del">
          <ac:chgData name="Mateo Zapata" userId="S::formacion3.bootcamp@makaia.org::47f5a6f4-fb4c-4916-a9da-143840ccc1c3" providerId="AD" clId="Web-{E90C160F-A3F2-CB5B-5233-3E97A815DA3C}" dt="2023-01-31T00:54:18.674" v="7"/>
          <ac:spMkLst>
            <pc:docMk/>
            <pc:sldMk cId="2757431157" sldId="401"/>
            <ac:spMk id="5" creationId="{A277A42F-FA9C-098B-9D74-8479B8E887C4}"/>
          </ac:spMkLst>
        </pc:spChg>
        <pc:spChg chg="add mod">
          <ac:chgData name="Mateo Zapata" userId="S::formacion3.bootcamp@makaia.org::47f5a6f4-fb4c-4916-a9da-143840ccc1c3" providerId="AD" clId="Web-{E90C160F-A3F2-CB5B-5233-3E97A815DA3C}" dt="2023-01-31T00:58:19.806" v="67" actId="1076"/>
          <ac:spMkLst>
            <pc:docMk/>
            <pc:sldMk cId="2757431157" sldId="401"/>
            <ac:spMk id="6" creationId="{C3D0AE83-B431-1018-7790-5C206804A172}"/>
          </ac:spMkLst>
        </pc:spChg>
        <pc:picChg chg="del">
          <ac:chgData name="Mateo Zapata" userId="S::formacion3.bootcamp@makaia.org::47f5a6f4-fb4c-4916-a9da-143840ccc1c3" providerId="AD" clId="Web-{E90C160F-A3F2-CB5B-5233-3E97A815DA3C}" dt="2023-01-31T00:54:19.252" v="8"/>
          <ac:picMkLst>
            <pc:docMk/>
            <pc:sldMk cId="2757431157" sldId="401"/>
            <ac:picMk id="3" creationId="{70FFCBAB-F0D7-67C9-03CF-5BC85FAE3BC1}"/>
          </ac:picMkLst>
        </pc:picChg>
        <pc:picChg chg="add del mod">
          <ac:chgData name="Mateo Zapata" userId="S::formacion3.bootcamp@makaia.org::47f5a6f4-fb4c-4916-a9da-143840ccc1c3" providerId="AD" clId="Web-{E90C160F-A3F2-CB5B-5233-3E97A815DA3C}" dt="2023-01-31T01:09:29.888" v="130"/>
          <ac:picMkLst>
            <pc:docMk/>
            <pc:sldMk cId="2757431157" sldId="401"/>
            <ac:picMk id="7" creationId="{22D2C39C-5337-A53D-AAA0-596DD6F4739D}"/>
          </ac:picMkLst>
        </pc:picChg>
        <pc:picChg chg="add mod">
          <ac:chgData name="Mateo Zapata" userId="S::formacion3.bootcamp@makaia.org::47f5a6f4-fb4c-4916-a9da-143840ccc1c3" providerId="AD" clId="Web-{E90C160F-A3F2-CB5B-5233-3E97A815DA3C}" dt="2023-01-31T01:09:53.827" v="136" actId="1076"/>
          <ac:picMkLst>
            <pc:docMk/>
            <pc:sldMk cId="2757431157" sldId="401"/>
            <ac:picMk id="8" creationId="{DFE3548C-ABBF-E670-74C8-8D9A3C66166D}"/>
          </ac:picMkLst>
        </pc:picChg>
      </pc:sldChg>
      <pc:sldChg chg="addSp delSp modSp add ord replId">
        <pc:chgData name="Mateo Zapata" userId="S::formacion3.bootcamp@makaia.org::47f5a6f4-fb4c-4916-a9da-143840ccc1c3" providerId="AD" clId="Web-{E90C160F-A3F2-CB5B-5233-3E97A815DA3C}" dt="2023-01-31T01:16:24.916" v="175"/>
        <pc:sldMkLst>
          <pc:docMk/>
          <pc:sldMk cId="2146573387" sldId="402"/>
        </pc:sldMkLst>
        <pc:spChg chg="mod">
          <ac:chgData name="Mateo Zapata" userId="S::formacion3.bootcamp@makaia.org::47f5a6f4-fb4c-4916-a9da-143840ccc1c3" providerId="AD" clId="Web-{E90C160F-A3F2-CB5B-5233-3E97A815DA3C}" dt="2023-01-31T00:54:44.612" v="29" actId="20577"/>
          <ac:spMkLst>
            <pc:docMk/>
            <pc:sldMk cId="2146573387" sldId="402"/>
            <ac:spMk id="2" creationId="{0581C35F-AC82-DC1A-659D-5A355E7A7D22}"/>
          </ac:spMkLst>
        </pc:spChg>
        <pc:spChg chg="add mod">
          <ac:chgData name="Mateo Zapata" userId="S::formacion3.bootcamp@makaia.org::47f5a6f4-fb4c-4916-a9da-143840ccc1c3" providerId="AD" clId="Web-{E90C160F-A3F2-CB5B-5233-3E97A815DA3C}" dt="2023-01-31T01:12:48.801" v="144" actId="1076"/>
          <ac:spMkLst>
            <pc:docMk/>
            <pc:sldMk cId="2146573387" sldId="402"/>
            <ac:spMk id="4" creationId="{27A8E50C-35F4-5A82-50AB-F13AC5F6C4B6}"/>
          </ac:spMkLst>
        </pc:spChg>
        <pc:picChg chg="add mod">
          <ac:chgData name="Mateo Zapata" userId="S::formacion3.bootcamp@makaia.org::47f5a6f4-fb4c-4916-a9da-143840ccc1c3" providerId="AD" clId="Web-{E90C160F-A3F2-CB5B-5233-3E97A815DA3C}" dt="2023-01-31T01:12:13.862" v="140" actId="1076"/>
          <ac:picMkLst>
            <pc:docMk/>
            <pc:sldMk cId="2146573387" sldId="402"/>
            <ac:picMk id="3" creationId="{70C816F0-B6F8-9E6F-9110-A3D61310C5E1}"/>
          </ac:picMkLst>
        </pc:picChg>
        <pc:picChg chg="add del mod">
          <ac:chgData name="Mateo Zapata" userId="S::formacion3.bootcamp@makaia.org::47f5a6f4-fb4c-4916-a9da-143840ccc1c3" providerId="AD" clId="Web-{E90C160F-A3F2-CB5B-5233-3E97A815DA3C}" dt="2023-01-31T01:16:24.916" v="175"/>
          <ac:picMkLst>
            <pc:docMk/>
            <pc:sldMk cId="2146573387" sldId="402"/>
            <ac:picMk id="5" creationId="{260EF506-B883-D2E0-20AD-7BFBCABE6358}"/>
          </ac:picMkLst>
        </pc:picChg>
      </pc:sldChg>
      <pc:sldChg chg="modSp add replId">
        <pc:chgData name="Mateo Zapata" userId="S::formacion3.bootcamp@makaia.org::47f5a6f4-fb4c-4916-a9da-143840ccc1c3" providerId="AD" clId="Web-{E90C160F-A3F2-CB5B-5233-3E97A815DA3C}" dt="2023-01-31T01:02:23.766" v="92" actId="20577"/>
        <pc:sldMkLst>
          <pc:docMk/>
          <pc:sldMk cId="4173152128" sldId="403"/>
        </pc:sldMkLst>
        <pc:spChg chg="mod">
          <ac:chgData name="Mateo Zapata" userId="S::formacion3.bootcamp@makaia.org::47f5a6f4-fb4c-4916-a9da-143840ccc1c3" providerId="AD" clId="Web-{E90C160F-A3F2-CB5B-5233-3E97A815DA3C}" dt="2023-01-31T00:58:34.103" v="77" actId="20577"/>
          <ac:spMkLst>
            <pc:docMk/>
            <pc:sldMk cId="4173152128" sldId="403"/>
            <ac:spMk id="2" creationId="{392A103E-8C4C-A963-514D-6B57303804F2}"/>
          </ac:spMkLst>
        </pc:spChg>
        <pc:spChg chg="mod">
          <ac:chgData name="Mateo Zapata" userId="S::formacion3.bootcamp@makaia.org::47f5a6f4-fb4c-4916-a9da-143840ccc1c3" providerId="AD" clId="Web-{E90C160F-A3F2-CB5B-5233-3E97A815DA3C}" dt="2023-01-31T01:02:23.766" v="92" actId="20577"/>
          <ac:spMkLst>
            <pc:docMk/>
            <pc:sldMk cId="4173152128" sldId="403"/>
            <ac:spMk id="3" creationId="{96D07ABF-2CC0-2C41-21A4-8C0C093B2A9B}"/>
          </ac:spMkLst>
        </pc:spChg>
      </pc:sldChg>
      <pc:sldChg chg="addSp delSp modSp add ord replId">
        <pc:chgData name="Mateo Zapata" userId="S::formacion3.bootcamp@makaia.org::47f5a6f4-fb4c-4916-a9da-143840ccc1c3" providerId="AD" clId="Web-{E90C160F-A3F2-CB5B-5233-3E97A815DA3C}" dt="2023-01-31T01:14:36.476" v="170" actId="1076"/>
        <pc:sldMkLst>
          <pc:docMk/>
          <pc:sldMk cId="381147292" sldId="404"/>
        </pc:sldMkLst>
        <pc:spChg chg="del">
          <ac:chgData name="Mateo Zapata" userId="S::formacion3.bootcamp@makaia.org::47f5a6f4-fb4c-4916-a9da-143840ccc1c3" providerId="AD" clId="Web-{E90C160F-A3F2-CB5B-5233-3E97A815DA3C}" dt="2023-01-31T01:02:41.111" v="95"/>
          <ac:spMkLst>
            <pc:docMk/>
            <pc:sldMk cId="381147292" sldId="404"/>
            <ac:spMk id="2" creationId="{6CC43FE9-F6B7-DEA1-DC2F-C6DB9F129581}"/>
          </ac:spMkLst>
        </pc:spChg>
        <pc:picChg chg="add mod">
          <ac:chgData name="Mateo Zapata" userId="S::formacion3.bootcamp@makaia.org::47f5a6f4-fb4c-4916-a9da-143840ccc1c3" providerId="AD" clId="Web-{E90C160F-A3F2-CB5B-5233-3E97A815DA3C}" dt="2023-01-31T01:14:30.179" v="166" actId="14100"/>
          <ac:picMkLst>
            <pc:docMk/>
            <pc:sldMk cId="381147292" sldId="404"/>
            <ac:picMk id="3" creationId="{83149845-AA5E-0F30-FA8C-3E4C4EB1233A}"/>
          </ac:picMkLst>
        </pc:picChg>
        <pc:picChg chg="add mod">
          <ac:chgData name="Mateo Zapata" userId="S::formacion3.bootcamp@makaia.org::47f5a6f4-fb4c-4916-a9da-143840ccc1c3" providerId="AD" clId="Web-{E90C160F-A3F2-CB5B-5233-3E97A815DA3C}" dt="2023-01-31T01:14:36.476" v="170" actId="1076"/>
          <ac:picMkLst>
            <pc:docMk/>
            <pc:sldMk cId="381147292" sldId="404"/>
            <ac:picMk id="4" creationId="{6EB8FC74-07DF-4D06-9E90-D97FE3B96DDF}"/>
          </ac:picMkLst>
        </pc:picChg>
        <pc:picChg chg="mod">
          <ac:chgData name="Mateo Zapata" userId="S::formacion3.bootcamp@makaia.org::47f5a6f4-fb4c-4916-a9da-143840ccc1c3" providerId="AD" clId="Web-{E90C160F-A3F2-CB5B-5233-3E97A815DA3C}" dt="2023-01-31T01:13:46.084" v="161" actId="1076"/>
          <ac:picMkLst>
            <pc:docMk/>
            <pc:sldMk cId="381147292" sldId="404"/>
            <ac:picMk id="1028" creationId="{6F793EC7-5458-8CD4-DA1F-3EA248278F65}"/>
          </ac:picMkLst>
        </pc:picChg>
      </pc:sldChg>
      <pc:sldChg chg="addSp delSp modSp add replId">
        <pc:chgData name="Mateo Zapata" userId="S::formacion3.bootcamp@makaia.org::47f5a6f4-fb4c-4916-a9da-143840ccc1c3" providerId="AD" clId="Web-{E90C160F-A3F2-CB5B-5233-3E97A815DA3C}" dt="2023-01-31T01:05:39.350" v="106" actId="1076"/>
        <pc:sldMkLst>
          <pc:docMk/>
          <pc:sldMk cId="3575006271" sldId="405"/>
        </pc:sldMkLst>
        <pc:picChg chg="add mod">
          <ac:chgData name="Mateo Zapata" userId="S::formacion3.bootcamp@makaia.org::47f5a6f4-fb4c-4916-a9da-143840ccc1c3" providerId="AD" clId="Web-{E90C160F-A3F2-CB5B-5233-3E97A815DA3C}" dt="2023-01-31T01:05:39.350" v="106" actId="1076"/>
          <ac:picMkLst>
            <pc:docMk/>
            <pc:sldMk cId="3575006271" sldId="405"/>
            <ac:picMk id="2" creationId="{DDF436E1-3AE4-B9FA-4269-BF85E7BBAFB0}"/>
          </ac:picMkLst>
        </pc:picChg>
        <pc:picChg chg="del">
          <ac:chgData name="Mateo Zapata" userId="S::formacion3.bootcamp@makaia.org::47f5a6f4-fb4c-4916-a9da-143840ccc1c3" providerId="AD" clId="Web-{E90C160F-A3F2-CB5B-5233-3E97A815DA3C}" dt="2023-01-31T01:05:23.819" v="100"/>
          <ac:picMkLst>
            <pc:docMk/>
            <pc:sldMk cId="3575006271" sldId="405"/>
            <ac:picMk id="1028" creationId="{6F793EC7-5458-8CD4-DA1F-3EA248278F65}"/>
          </ac:picMkLst>
        </pc:picChg>
      </pc:sldChg>
      <pc:sldChg chg="addSp delSp add replId">
        <pc:chgData name="Mateo Zapata" userId="S::formacion3.bootcamp@makaia.org::47f5a6f4-fb4c-4916-a9da-143840ccc1c3" providerId="AD" clId="Web-{E90C160F-A3F2-CB5B-5233-3E97A815DA3C}" dt="2023-01-31T01:14:43.867" v="173"/>
        <pc:sldMkLst>
          <pc:docMk/>
          <pc:sldMk cId="455298698" sldId="406"/>
        </pc:sldMkLst>
        <pc:picChg chg="add">
          <ac:chgData name="Mateo Zapata" userId="S::formacion3.bootcamp@makaia.org::47f5a6f4-fb4c-4916-a9da-143840ccc1c3" providerId="AD" clId="Web-{E90C160F-A3F2-CB5B-5233-3E97A815DA3C}" dt="2023-01-31T01:14:43.867" v="173"/>
          <ac:picMkLst>
            <pc:docMk/>
            <pc:sldMk cId="455298698" sldId="406"/>
            <ac:picMk id="5" creationId="{D41DBDC1-5337-50E0-8D0C-526EC02AD7E9}"/>
          </ac:picMkLst>
        </pc:picChg>
        <pc:picChg chg="del">
          <ac:chgData name="Mateo Zapata" userId="S::formacion3.bootcamp@makaia.org::47f5a6f4-fb4c-4916-a9da-143840ccc1c3" providerId="AD" clId="Web-{E90C160F-A3F2-CB5B-5233-3E97A815DA3C}" dt="2023-01-31T01:14:43.117" v="172"/>
          <ac:picMkLst>
            <pc:docMk/>
            <pc:sldMk cId="455298698" sldId="406"/>
            <ac:picMk id="1028" creationId="{6F793EC7-5458-8CD4-DA1F-3EA248278F65}"/>
          </ac:picMkLst>
        </pc:picChg>
      </pc:sldChg>
      <pc:sldChg chg="addSp delSp modSp add replId">
        <pc:chgData name="Mateo Zapata" userId="S::formacion3.bootcamp@makaia.org::47f5a6f4-fb4c-4916-a9da-143840ccc1c3" providerId="AD" clId="Web-{E90C160F-A3F2-CB5B-5233-3E97A815DA3C}" dt="2023-01-31T01:16:48.058" v="182" actId="1076"/>
        <pc:sldMkLst>
          <pc:docMk/>
          <pc:sldMk cId="3173252693" sldId="407"/>
        </pc:sldMkLst>
        <pc:spChg chg="del">
          <ac:chgData name="Mateo Zapata" userId="S::formacion3.bootcamp@makaia.org::47f5a6f4-fb4c-4916-a9da-143840ccc1c3" providerId="AD" clId="Web-{E90C160F-A3F2-CB5B-5233-3E97A815DA3C}" dt="2023-01-31T01:16:44.042" v="179"/>
          <ac:spMkLst>
            <pc:docMk/>
            <pc:sldMk cId="3173252693" sldId="407"/>
            <ac:spMk id="2" creationId="{0581C35F-AC82-DC1A-659D-5A355E7A7D22}"/>
          </ac:spMkLst>
        </pc:spChg>
        <pc:spChg chg="del">
          <ac:chgData name="Mateo Zapata" userId="S::formacion3.bootcamp@makaia.org::47f5a6f4-fb4c-4916-a9da-143840ccc1c3" providerId="AD" clId="Web-{E90C160F-A3F2-CB5B-5233-3E97A815DA3C}" dt="2023-01-31T01:16:42.917" v="178"/>
          <ac:spMkLst>
            <pc:docMk/>
            <pc:sldMk cId="3173252693" sldId="407"/>
            <ac:spMk id="4" creationId="{27A8E50C-35F4-5A82-50AB-F13AC5F6C4B6}"/>
          </ac:spMkLst>
        </pc:spChg>
        <pc:picChg chg="del">
          <ac:chgData name="Mateo Zapata" userId="S::formacion3.bootcamp@makaia.org::47f5a6f4-fb4c-4916-a9da-143840ccc1c3" providerId="AD" clId="Web-{E90C160F-A3F2-CB5B-5233-3E97A815DA3C}" dt="2023-01-31T01:16:41.761" v="177"/>
          <ac:picMkLst>
            <pc:docMk/>
            <pc:sldMk cId="3173252693" sldId="407"/>
            <ac:picMk id="3" creationId="{70C816F0-B6F8-9E6F-9110-A3D61310C5E1}"/>
          </ac:picMkLst>
        </pc:picChg>
        <pc:picChg chg="add mod">
          <ac:chgData name="Mateo Zapata" userId="S::formacion3.bootcamp@makaia.org::47f5a6f4-fb4c-4916-a9da-143840ccc1c3" providerId="AD" clId="Web-{E90C160F-A3F2-CB5B-5233-3E97A815DA3C}" dt="2023-01-31T01:16:48.058" v="182" actId="1076"/>
          <ac:picMkLst>
            <pc:docMk/>
            <pc:sldMk cId="3173252693" sldId="407"/>
            <ac:picMk id="5" creationId="{93148F7C-7F10-E9E8-58AF-344F18694FEF}"/>
          </ac:picMkLst>
        </pc:picChg>
      </pc:sldChg>
    </pc:docChg>
  </pc:docChgLst>
  <pc:docChgLst>
    <pc:chgData name="Diego Fernando Rodríguez David" userId="S::lider.entrenamiento@makaia.org::36c2d616-3259-44ff-a466-00f4bd1d049b" providerId="AD" clId="Web-{31C25D81-C893-DA06-0B8C-1F7FC9D1D82A}"/>
    <pc:docChg chg="modSld">
      <pc:chgData name="Diego Fernando Rodríguez David" userId="S::lider.entrenamiento@makaia.org::36c2d616-3259-44ff-a466-00f4bd1d049b" providerId="AD" clId="Web-{31C25D81-C893-DA06-0B8C-1F7FC9D1D82A}" dt="2023-01-24T13:44:00.628" v="9" actId="20577"/>
      <pc:docMkLst>
        <pc:docMk/>
      </pc:docMkLst>
      <pc:sldChg chg="modSp">
        <pc:chgData name="Diego Fernando Rodríguez David" userId="S::lider.entrenamiento@makaia.org::36c2d616-3259-44ff-a466-00f4bd1d049b" providerId="AD" clId="Web-{31C25D81-C893-DA06-0B8C-1F7FC9D1D82A}" dt="2023-01-24T13:43:36.518" v="0" actId="20577"/>
        <pc:sldMkLst>
          <pc:docMk/>
          <pc:sldMk cId="58792406" sldId="256"/>
        </pc:sldMkLst>
        <pc:spChg chg="mod">
          <ac:chgData name="Diego Fernando Rodríguez David" userId="S::lider.entrenamiento@makaia.org::36c2d616-3259-44ff-a466-00f4bd1d049b" providerId="AD" clId="Web-{31C25D81-C893-DA06-0B8C-1F7FC9D1D82A}" dt="2023-01-24T13:43:36.518" v="0" actId="20577"/>
          <ac:spMkLst>
            <pc:docMk/>
            <pc:sldMk cId="58792406" sldId="256"/>
            <ac:spMk id="6" creationId="{F648ED21-2124-4408-9AD3-99343DDDF464}"/>
          </ac:spMkLst>
        </pc:spChg>
      </pc:sldChg>
      <pc:sldChg chg="modSp">
        <pc:chgData name="Diego Fernando Rodríguez David" userId="S::lider.entrenamiento@makaia.org::36c2d616-3259-44ff-a466-00f4bd1d049b" providerId="AD" clId="Web-{31C25D81-C893-DA06-0B8C-1F7FC9D1D82A}" dt="2023-01-24T13:43:53.300" v="6" actId="20577"/>
        <pc:sldMkLst>
          <pc:docMk/>
          <pc:sldMk cId="1226308512" sldId="319"/>
        </pc:sldMkLst>
        <pc:spChg chg="mod">
          <ac:chgData name="Diego Fernando Rodríguez David" userId="S::lider.entrenamiento@makaia.org::36c2d616-3259-44ff-a466-00f4bd1d049b" providerId="AD" clId="Web-{31C25D81-C893-DA06-0B8C-1F7FC9D1D82A}" dt="2023-01-24T13:43:53.300" v="6" actId="20577"/>
          <ac:spMkLst>
            <pc:docMk/>
            <pc:sldMk cId="1226308512" sldId="319"/>
            <ac:spMk id="2" creationId="{6CC43FE9-F6B7-DEA1-DC2F-C6DB9F129581}"/>
          </ac:spMkLst>
        </pc:spChg>
      </pc:sldChg>
      <pc:sldChg chg="modSp">
        <pc:chgData name="Diego Fernando Rodríguez David" userId="S::lider.entrenamiento@makaia.org::36c2d616-3259-44ff-a466-00f4bd1d049b" providerId="AD" clId="Web-{31C25D81-C893-DA06-0B8C-1F7FC9D1D82A}" dt="2023-01-24T13:43:45.471" v="3" actId="20577"/>
        <pc:sldMkLst>
          <pc:docMk/>
          <pc:sldMk cId="1066981784" sldId="373"/>
        </pc:sldMkLst>
        <pc:spChg chg="mod">
          <ac:chgData name="Diego Fernando Rodríguez David" userId="S::lider.entrenamiento@makaia.org::36c2d616-3259-44ff-a466-00f4bd1d049b" providerId="AD" clId="Web-{31C25D81-C893-DA06-0B8C-1F7FC9D1D82A}" dt="2023-01-24T13:43:45.471" v="3" actId="20577"/>
          <ac:spMkLst>
            <pc:docMk/>
            <pc:sldMk cId="1066981784" sldId="373"/>
            <ac:spMk id="3" creationId="{F9187BBA-0C9F-41F2-BBC8-85519317D2D3}"/>
          </ac:spMkLst>
        </pc:spChg>
      </pc:sldChg>
      <pc:sldChg chg="modSp">
        <pc:chgData name="Diego Fernando Rodríguez David" userId="S::lider.entrenamiento@makaia.org::36c2d616-3259-44ff-a466-00f4bd1d049b" providerId="AD" clId="Web-{31C25D81-C893-DA06-0B8C-1F7FC9D1D82A}" dt="2023-01-24T13:44:00.628" v="9" actId="20577"/>
        <pc:sldMkLst>
          <pc:docMk/>
          <pc:sldMk cId="2750028079" sldId="388"/>
        </pc:sldMkLst>
        <pc:spChg chg="mod">
          <ac:chgData name="Diego Fernando Rodríguez David" userId="S::lider.entrenamiento@makaia.org::36c2d616-3259-44ff-a466-00f4bd1d049b" providerId="AD" clId="Web-{31C25D81-C893-DA06-0B8C-1F7FC9D1D82A}" dt="2023-01-24T13:44:00.628" v="9" actId="20577"/>
          <ac:spMkLst>
            <pc:docMk/>
            <pc:sldMk cId="2750028079" sldId="388"/>
            <ac:spMk id="2" creationId="{392A103E-8C4C-A963-514D-6B57303804F2}"/>
          </ac:spMkLst>
        </pc:spChg>
      </pc:sldChg>
    </pc:docChg>
  </pc:docChgLst>
</pc:chgInfo>
</file>

<file path=ppt/comments/modernComment_100_38119D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D105DCB-6F96-4116-BF8F-C9AF53F3D6C1}" authorId="{EC4F58FE-DA04-D761-DAC8-E34519A8F2B6}" status="resolved" created="2021-12-08T20:26:34.601" complete="100000">
    <pc:sldMkLst xmlns:pc="http://schemas.microsoft.com/office/powerpoint/2013/main/command">
      <pc:docMk/>
      <pc:sldMk cId="58792406" sldId="256"/>
    </pc:sldMkLst>
    <p188:txBody>
      <a:bodyPr/>
      <a:lstStyle/>
      <a:p>
        <a:r>
          <a:rPr lang="es-ES"/>
          <a:t>no quisiera que el mapa se vuelva un elemento permanente y no debería estar en la portada de nuestra presentación</a:t>
        </a:r>
      </a:p>
    </p188:txBody>
  </p188:cm>
</p188:cmLst>
</file>

<file path=ppt/comments/modernComment_13F_4917FBA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2CF4DEE-84FF-4774-9F1E-294E8B928E49}" authorId="{EC4F58FE-DA04-D761-DAC8-E34519A8F2B6}" status="resolved" created="2022-02-24T02:32:35.572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226308512" sldId="319"/>
      <ac:spMk id="4" creationId="{00000000-0000-0000-0000-000000000000}"/>
    </ac:deMkLst>
    <p188:txBody>
      <a:bodyPr/>
      <a:lstStyle/>
      <a:p>
        <a:r>
          <a:rPr lang="es-ES"/>
          <a:t>[@Comunicaciones Makaia] este dato en rojo debe ser el acumulado a la fecha, no solo 2021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385A9-19D8-454E-881B-EC9DC2CA071D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0298A-A03F-418F-998A-F7CA54F8B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894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066CC-A6A2-44F3-B1B5-3ACDB18E5413}" type="datetimeFigureOut">
              <a:rPr lang="id-ID" smtClean="0"/>
              <a:t>30/01/2023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F4BB0-DE69-4039-8358-2F9C0C96578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01859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0638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88440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4111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3320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4135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4111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41221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0270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6600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1716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6853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55214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7992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04872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83165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17762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6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25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99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1392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663597"/>
            <a:ext cx="12192000" cy="243704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70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85900" y="2395726"/>
            <a:ext cx="2843213" cy="28432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14861" y="2395725"/>
            <a:ext cx="2843213" cy="28432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743822" y="2395724"/>
            <a:ext cx="2843213" cy="28432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93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203728" y="2143125"/>
            <a:ext cx="3339823" cy="4714875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985382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114549" y="2249578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257674" y="2249578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400799" y="2249578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543924" y="2249578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114549" y="4404392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257674" y="4404392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400799" y="4404392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8543924" y="4404392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49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671639" y="2537371"/>
            <a:ext cx="4163214" cy="3146903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9222562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122614" y="3318038"/>
            <a:ext cx="614365" cy="6143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819075" y="2703673"/>
            <a:ext cx="614365" cy="6143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35134" y="3298172"/>
            <a:ext cx="614365" cy="6143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118190" y="2683806"/>
            <a:ext cx="614365" cy="6143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10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549793" y="2190595"/>
            <a:ext cx="2891240" cy="1837416"/>
          </a:xfrm>
          <a:prstGeom prst="rect">
            <a:avLst/>
          </a:prstGeom>
        </p:spPr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504033" y="2190595"/>
            <a:ext cx="3779246" cy="1837416"/>
          </a:xfrm>
          <a:prstGeom prst="rect">
            <a:avLst/>
          </a:prstGeom>
        </p:spPr>
      </p:sp>
      <p:sp>
        <p:nvSpPr>
          <p:cNvPr id="11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193629" y="4091896"/>
            <a:ext cx="4386664" cy="1837416"/>
          </a:xfrm>
          <a:prstGeom prst="rect">
            <a:avLst/>
          </a:prstGeom>
        </p:spPr>
      </p:sp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549793" y="4091896"/>
            <a:ext cx="2262590" cy="1837416"/>
          </a:xfrm>
          <a:prstGeom prst="rect">
            <a:avLst/>
          </a:prstGeom>
        </p:spPr>
      </p:sp>
      <p:sp>
        <p:nvSpPr>
          <p:cNvPr id="1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869532" y="4091894"/>
            <a:ext cx="2266948" cy="1837416"/>
          </a:xfrm>
          <a:prstGeom prst="rect">
            <a:avLst/>
          </a:prstGeom>
        </p:spPr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329812" y="2190595"/>
            <a:ext cx="2250481" cy="183741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7643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60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3672114"/>
            <a:ext cx="2438400" cy="2438400"/>
          </a:xfrm>
          <a:prstGeom prst="rect">
            <a:avLst/>
          </a:prstGeom>
        </p:spPr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438400" y="3672114"/>
            <a:ext cx="2438400" cy="2438400"/>
          </a:xfrm>
          <a:prstGeom prst="rect">
            <a:avLst/>
          </a:prstGeom>
        </p:spPr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876800" y="3672114"/>
            <a:ext cx="2438400" cy="2438400"/>
          </a:xfrm>
          <a:prstGeom prst="rect">
            <a:avLst/>
          </a:prstGeom>
        </p:spPr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7315200" y="3672114"/>
            <a:ext cx="2438400" cy="2438400"/>
          </a:xfrm>
          <a:prstGeom prst="rect">
            <a:avLst/>
          </a:prstGeom>
        </p:spPr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9753600" y="3672114"/>
            <a:ext cx="2438400" cy="243840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4335046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291769" y="2298744"/>
            <a:ext cx="3004457" cy="2882855"/>
          </a:xfrm>
          <a:prstGeom prst="rect">
            <a:avLst/>
          </a:prstGeom>
        </p:spPr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625067" y="2298744"/>
            <a:ext cx="3004457" cy="2882855"/>
          </a:xfrm>
          <a:prstGeom prst="rect">
            <a:avLst/>
          </a:prstGeom>
        </p:spPr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7958363" y="2298744"/>
            <a:ext cx="3004457" cy="2882855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092362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1323837" y="233566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3947974" y="4225636"/>
            <a:ext cx="2425122" cy="169926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 bwMode="auto">
          <a:xfrm>
            <a:off x="3947974" y="2335667"/>
            <a:ext cx="2425122" cy="169926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7147550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8569184" y="233566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941733" y="4225636"/>
            <a:ext cx="2425122" cy="169926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 bwMode="auto">
          <a:xfrm>
            <a:off x="5941733" y="2335667"/>
            <a:ext cx="2425122" cy="169926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7900861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/>
          <p:cNvSpPr>
            <a:spLocks noGrp="1"/>
          </p:cNvSpPr>
          <p:nvPr>
            <p:ph type="pic" sz="quarter" idx="12"/>
          </p:nvPr>
        </p:nvSpPr>
        <p:spPr bwMode="auto">
          <a:xfrm>
            <a:off x="6095999" y="224332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972347" y="224332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8" name="Picture Placeholder 1"/>
          <p:cNvSpPr>
            <a:spLocks noGrp="1"/>
          </p:cNvSpPr>
          <p:nvPr>
            <p:ph type="pic" sz="quarter" idx="11"/>
          </p:nvPr>
        </p:nvSpPr>
        <p:spPr bwMode="auto">
          <a:xfrm>
            <a:off x="3534173" y="224332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0" name="Picture Placeholder 1"/>
          <p:cNvSpPr>
            <a:spLocks noGrp="1"/>
          </p:cNvSpPr>
          <p:nvPr>
            <p:ph type="pic" sz="quarter" idx="13"/>
          </p:nvPr>
        </p:nvSpPr>
        <p:spPr bwMode="auto">
          <a:xfrm>
            <a:off x="8657825" y="224332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2602764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3255818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988123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82145" cy="6858000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491516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554182" y="595116"/>
            <a:ext cx="11083636" cy="5667768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911049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52"/>
          </p:nvPr>
        </p:nvSpPr>
        <p:spPr>
          <a:xfrm>
            <a:off x="3305694" y="2355619"/>
            <a:ext cx="2133600" cy="2133600"/>
          </a:xfrm>
          <a:prstGeom prst="ellipse">
            <a:avLst/>
          </a:prstGeom>
        </p:spPr>
      </p:sp>
      <p:sp>
        <p:nvSpPr>
          <p:cNvPr id="4" name="Picture Placeholder 3"/>
          <p:cNvSpPr>
            <a:spLocks noGrp="1"/>
          </p:cNvSpPr>
          <p:nvPr>
            <p:ph type="pic" sz="quarter" idx="51"/>
          </p:nvPr>
        </p:nvSpPr>
        <p:spPr>
          <a:xfrm>
            <a:off x="6963294" y="2355619"/>
            <a:ext cx="2133600" cy="21336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17906949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52"/>
          </p:nvPr>
        </p:nvSpPr>
        <p:spPr>
          <a:xfrm>
            <a:off x="1424247" y="2053590"/>
            <a:ext cx="1939636" cy="1939636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41875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3673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82145" cy="6858000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4692693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0885502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5890989" y="2292914"/>
            <a:ext cx="4697188" cy="1567933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" name="Picture Placeholder 1"/>
          <p:cNvSpPr>
            <a:spLocks noGrp="1"/>
          </p:cNvSpPr>
          <p:nvPr>
            <p:ph type="pic" sz="quarter" idx="11"/>
          </p:nvPr>
        </p:nvSpPr>
        <p:spPr bwMode="auto">
          <a:xfrm>
            <a:off x="5890989" y="3989709"/>
            <a:ext cx="2282167" cy="1567933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0" name="Picture Placeholder 1"/>
          <p:cNvSpPr>
            <a:spLocks noGrp="1"/>
          </p:cNvSpPr>
          <p:nvPr>
            <p:ph type="pic" sz="quarter" idx="12"/>
          </p:nvPr>
        </p:nvSpPr>
        <p:spPr bwMode="auto">
          <a:xfrm>
            <a:off x="8306010" y="3989709"/>
            <a:ext cx="2282167" cy="1567933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158208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1817919" y="2354428"/>
            <a:ext cx="2095500" cy="1508760"/>
          </a:xfrm>
          <a:prstGeom prst="rect">
            <a:avLst/>
          </a:prstGeom>
        </p:spPr>
      </p:sp>
      <p:sp>
        <p:nvSpPr>
          <p:cNvPr id="4" name="Picture Placeholder 3"/>
          <p:cNvSpPr>
            <a:spLocks noGrp="1"/>
          </p:cNvSpPr>
          <p:nvPr>
            <p:ph type="pic" sz="quarter" idx="4294967295"/>
          </p:nvPr>
        </p:nvSpPr>
        <p:spPr>
          <a:xfrm>
            <a:off x="4019391" y="2354428"/>
            <a:ext cx="2095500" cy="1508760"/>
          </a:xfrm>
          <a:prstGeom prst="rect">
            <a:avLst/>
          </a:prstGeom>
        </p:spPr>
      </p:sp>
      <p:sp>
        <p:nvSpPr>
          <p:cNvPr id="5" name="Picture Placeholder 4"/>
          <p:cNvSpPr>
            <a:spLocks noGrp="1"/>
          </p:cNvSpPr>
          <p:nvPr>
            <p:ph type="pic" sz="quarter" idx="4294967295"/>
          </p:nvPr>
        </p:nvSpPr>
        <p:spPr>
          <a:xfrm>
            <a:off x="6220863" y="2354428"/>
            <a:ext cx="2095500" cy="1508760"/>
          </a:xfrm>
          <a:prstGeom prst="rect">
            <a:avLst/>
          </a:prstGeom>
        </p:spPr>
      </p:sp>
      <p:sp>
        <p:nvSpPr>
          <p:cNvPr id="6" name="Picture Placeholder 10"/>
          <p:cNvSpPr>
            <a:spLocks noGrp="1"/>
          </p:cNvSpPr>
          <p:nvPr>
            <p:ph type="pic" sz="quarter" idx="4294967295"/>
          </p:nvPr>
        </p:nvSpPr>
        <p:spPr>
          <a:xfrm>
            <a:off x="8422335" y="2354428"/>
            <a:ext cx="2095500" cy="150876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8137407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0121350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1257502" y="2395727"/>
            <a:ext cx="2438400" cy="3464544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4986073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3311236"/>
            <a:ext cx="12192000" cy="3546763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6242219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3150796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4988858" y="3106271"/>
            <a:ext cx="2266183" cy="396688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8612371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7922871" y="1769840"/>
            <a:ext cx="1898248" cy="3225353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55342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286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2328863" y="4202119"/>
            <a:ext cx="2255153" cy="3966882"/>
          </a:xfrm>
          <a:prstGeom prst="rect">
            <a:avLst/>
          </a:prstGeom>
        </p:spPr>
      </p:sp>
      <p:sp>
        <p:nvSpPr>
          <p:cNvPr id="7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4926590" y="3000145"/>
            <a:ext cx="2255153" cy="3966882"/>
          </a:xfrm>
          <a:prstGeom prst="rect">
            <a:avLst/>
          </a:prstGeom>
        </p:spPr>
      </p:sp>
      <p:sp>
        <p:nvSpPr>
          <p:cNvPr id="8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7527575" y="4220532"/>
            <a:ext cx="2255153" cy="396688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723412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8739679" y="1505368"/>
            <a:ext cx="1888348" cy="334395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0277915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1156447" y="2124635"/>
            <a:ext cx="2752165" cy="4733365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6956091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1419923" y="2057729"/>
            <a:ext cx="3382536" cy="216486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7010312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7715833" y="2071053"/>
            <a:ext cx="3382536" cy="216486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5923033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1068646" y="1865313"/>
            <a:ext cx="3382536" cy="216486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5313615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7006361" y="2117318"/>
            <a:ext cx="3382536" cy="216486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10958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66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50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83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8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80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2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670" r:id="rId13"/>
    <p:sldLayoutId id="2147483681" r:id="rId14"/>
    <p:sldLayoutId id="2147483713" r:id="rId15"/>
    <p:sldLayoutId id="2147483714" r:id="rId16"/>
    <p:sldLayoutId id="214748371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  <p:sldLayoutId id="2147483750" r:id="rId32"/>
    <p:sldLayoutId id="2147483751" r:id="rId33"/>
    <p:sldLayoutId id="2147483752" r:id="rId34"/>
    <p:sldLayoutId id="2147483753" r:id="rId35"/>
    <p:sldLayoutId id="2147483754" r:id="rId36"/>
    <p:sldLayoutId id="2147483755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1" r:id="rId43"/>
    <p:sldLayoutId id="2147483762" r:id="rId44"/>
    <p:sldLayoutId id="2147483763" r:id="rId45"/>
    <p:sldLayoutId id="2147483764" r:id="rId4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microsoft.com/office/2018/10/relationships/comments" Target="../comments/modernComment_100_38119D6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e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hyperlink" Target="https://app.diagrams.net/#G1FnTKowrHJmWAzYM3Byw4jT9EREKJwf6J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uis.izqui.org/resources/ProgOrientadaObjetos.pdf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emf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F_4917FBA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04698F19-E78E-487B-3884-3091408BC336}"/>
              </a:ext>
            </a:extLst>
          </p:cNvPr>
          <p:cNvSpPr txBox="1"/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B2E9B499-BD08-9CCE-FF8F-7091BE2441F0}"/>
              </a:ext>
            </a:extLst>
          </p:cNvPr>
          <p:cNvSpPr txBox="1"/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124BC2C-FA46-4095-BE78-EDC7C6C46859}"/>
              </a:ext>
            </a:extLst>
          </p:cNvPr>
          <p:cNvSpPr txBox="1">
            <a:spLocks/>
          </p:cNvSpPr>
          <p:nvPr/>
        </p:nvSpPr>
        <p:spPr>
          <a:xfrm>
            <a:off x="1524000" y="85632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600" b="1" dirty="0">
                <a:solidFill>
                  <a:schemeClr val="accent5">
                    <a:lumMod val="50000"/>
                  </a:schemeClr>
                </a:solidFill>
              </a:rPr>
              <a:t>Sesión 3 – Semana 1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F648ED21-2124-4408-9AD3-99343DDDF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3600" dirty="0"/>
              <a:t>Introducción a programación orientada a objetos.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7A96F3D-91B8-4FE5-8682-91BEE0F8E7F0}"/>
              </a:ext>
            </a:extLst>
          </p:cNvPr>
          <p:cNvCxnSpPr/>
          <p:nvPr/>
        </p:nvCxnSpPr>
        <p:spPr>
          <a:xfrm>
            <a:off x="2142978" y="3243925"/>
            <a:ext cx="79060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9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81C35F-AC82-DC1A-659D-5A355E7A7D22}"/>
              </a:ext>
            </a:extLst>
          </p:cNvPr>
          <p:cNvSpPr txBox="1"/>
          <p:nvPr/>
        </p:nvSpPr>
        <p:spPr>
          <a:xfrm>
            <a:off x="3312826" y="614597"/>
            <a:ext cx="557634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O" sz="3600" dirty="0"/>
              <a:t>¿Que es </a:t>
            </a:r>
            <a:r>
              <a:rPr lang="en-US" sz="3600">
                <a:ea typeface="+mn-lt"/>
                <a:cs typeface="+mn-lt"/>
              </a:rPr>
              <a:t>Encapsulamiento</a:t>
            </a:r>
            <a:r>
              <a:rPr lang="en-CO" sz="3600"/>
              <a:t>?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70C816F0-B6F8-9E6F-9110-A3D61310C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826" y="2178692"/>
            <a:ext cx="6165954" cy="24881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A8E50C-35F4-5A82-50AB-F13AC5F6C4B6}"/>
              </a:ext>
            </a:extLst>
          </p:cNvPr>
          <p:cNvSpPr txBox="1"/>
          <p:nvPr/>
        </p:nvSpPr>
        <p:spPr>
          <a:xfrm>
            <a:off x="824458" y="2748196"/>
            <a:ext cx="385996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ea typeface="arial"/>
                <a:cs typeface="arial"/>
              </a:rPr>
              <a:t>La </a:t>
            </a:r>
            <a:r>
              <a:rPr lang="en-US" dirty="0" err="1">
                <a:latin typeface="arial"/>
                <a:ea typeface="arial"/>
                <a:cs typeface="arial"/>
              </a:rPr>
              <a:t>encapsulación</a:t>
            </a:r>
            <a:r>
              <a:rPr lang="en-US" dirty="0">
                <a:latin typeface="arial"/>
                <a:ea typeface="arial"/>
                <a:cs typeface="arial"/>
              </a:rPr>
              <a:t> es un </a:t>
            </a:r>
            <a:r>
              <a:rPr lang="en-US" b="1" dirty="0" err="1">
                <a:latin typeface="arial"/>
                <a:ea typeface="arial"/>
                <a:cs typeface="arial"/>
              </a:rPr>
              <a:t>mecanismo</a:t>
            </a:r>
            <a:r>
              <a:rPr lang="en-US" b="1" dirty="0">
                <a:latin typeface="arial"/>
                <a:ea typeface="arial"/>
                <a:cs typeface="arial"/>
              </a:rPr>
              <a:t> para </a:t>
            </a:r>
            <a:r>
              <a:rPr lang="en-US" b="1" dirty="0" err="1">
                <a:latin typeface="arial"/>
                <a:ea typeface="arial"/>
                <a:cs typeface="arial"/>
              </a:rPr>
              <a:t>reunir</a:t>
            </a:r>
            <a:r>
              <a:rPr lang="en-US" b="1" dirty="0">
                <a:latin typeface="arial"/>
                <a:ea typeface="arial"/>
                <a:cs typeface="arial"/>
              </a:rPr>
              <a:t> </a:t>
            </a:r>
            <a:r>
              <a:rPr lang="en-US" b="1" dirty="0" err="1">
                <a:latin typeface="arial"/>
                <a:ea typeface="arial"/>
                <a:cs typeface="arial"/>
              </a:rPr>
              <a:t>datos</a:t>
            </a:r>
            <a:r>
              <a:rPr lang="en-US" b="1" dirty="0">
                <a:latin typeface="arial"/>
                <a:ea typeface="arial"/>
                <a:cs typeface="arial"/>
              </a:rPr>
              <a:t> y </a:t>
            </a:r>
            <a:r>
              <a:rPr lang="en-US" b="1" dirty="0" err="1">
                <a:latin typeface="arial"/>
                <a:ea typeface="arial"/>
                <a:cs typeface="arial"/>
              </a:rPr>
              <a:t>métodos</a:t>
            </a:r>
            <a:r>
              <a:rPr lang="en-US" b="1" dirty="0">
                <a:latin typeface="arial"/>
                <a:ea typeface="arial"/>
                <a:cs typeface="arial"/>
              </a:rPr>
              <a:t> </a:t>
            </a:r>
            <a:r>
              <a:rPr lang="en-US" b="1" dirty="0" err="1">
                <a:latin typeface="arial"/>
                <a:ea typeface="arial"/>
                <a:cs typeface="arial"/>
              </a:rPr>
              <a:t>dentro</a:t>
            </a:r>
            <a:r>
              <a:rPr lang="en-US" b="1" dirty="0">
                <a:latin typeface="arial"/>
                <a:ea typeface="arial"/>
                <a:cs typeface="arial"/>
              </a:rPr>
              <a:t> de </a:t>
            </a:r>
            <a:r>
              <a:rPr lang="en-US" b="1" dirty="0" err="1">
                <a:latin typeface="arial"/>
                <a:ea typeface="arial"/>
                <a:cs typeface="arial"/>
              </a:rPr>
              <a:t>una</a:t>
            </a:r>
            <a:r>
              <a:rPr lang="en-US" b="1" dirty="0">
                <a:latin typeface="arial"/>
                <a:ea typeface="arial"/>
                <a:cs typeface="arial"/>
              </a:rPr>
              <a:t> </a:t>
            </a:r>
            <a:r>
              <a:rPr lang="en-US" b="1" dirty="0" err="1">
                <a:latin typeface="arial"/>
                <a:ea typeface="arial"/>
                <a:cs typeface="arial"/>
              </a:rPr>
              <a:t>estructura</a:t>
            </a:r>
            <a:r>
              <a:rPr lang="en-US" b="1" dirty="0">
                <a:latin typeface="arial"/>
                <a:ea typeface="arial"/>
                <a:cs typeface="arial"/>
              </a:rPr>
              <a:t> </a:t>
            </a:r>
            <a:r>
              <a:rPr lang="en-US" b="1" dirty="0" err="1">
                <a:latin typeface="arial"/>
                <a:ea typeface="arial"/>
                <a:cs typeface="arial"/>
              </a:rPr>
              <a:t>ocultando</a:t>
            </a:r>
            <a:r>
              <a:rPr lang="en-US" b="1" dirty="0">
                <a:latin typeface="arial"/>
                <a:ea typeface="arial"/>
                <a:cs typeface="arial"/>
              </a:rPr>
              <a:t> la </a:t>
            </a:r>
            <a:r>
              <a:rPr lang="en-US" b="1" dirty="0" err="1">
                <a:latin typeface="arial"/>
                <a:ea typeface="arial"/>
                <a:cs typeface="arial"/>
              </a:rPr>
              <a:t>implementación</a:t>
            </a:r>
            <a:r>
              <a:rPr lang="en-US" b="1" dirty="0">
                <a:latin typeface="arial"/>
                <a:ea typeface="arial"/>
                <a:cs typeface="arial"/>
              </a:rPr>
              <a:t> del </a:t>
            </a:r>
            <a:r>
              <a:rPr lang="en-US" b="1" dirty="0" err="1">
                <a:latin typeface="arial"/>
                <a:ea typeface="arial"/>
                <a:cs typeface="arial"/>
              </a:rPr>
              <a:t>objeto</a:t>
            </a:r>
            <a:endParaRPr lang="en-US" dirty="0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657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93148F7C-7F10-E9E8-58AF-344F18694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007" y="1315249"/>
            <a:ext cx="7140314" cy="366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5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pic>
        <p:nvPicPr>
          <p:cNvPr id="1028" name="Picture 4" descr="Qué es la Programación Orientada a Objetos?">
            <a:extLst>
              <a:ext uri="{FF2B5EF4-FFF2-40B4-BE49-F238E27FC236}">
                <a16:creationId xmlns:a16="http://schemas.microsoft.com/office/drawing/2014/main" id="{6F793EC7-5458-8CD4-DA1F-3EA248278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492" y="849246"/>
            <a:ext cx="6379148" cy="421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3149845-AA5E-0F30-FA8C-3E4C4EB12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2295" y="2713532"/>
            <a:ext cx="1353018" cy="145591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EB8FC74-07DF-4D06-9E90-D97FE3B96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819" y="2601106"/>
            <a:ext cx="1665313" cy="165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3149845-AA5E-0F30-FA8C-3E4C4EB12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295" y="2713532"/>
            <a:ext cx="1353018" cy="145591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EB8FC74-07DF-4D06-9E90-D97FE3B96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819" y="2601106"/>
            <a:ext cx="1665313" cy="1655788"/>
          </a:xfrm>
          <a:prstGeom prst="rect">
            <a:avLst/>
          </a:prstGeom>
        </p:spPr>
      </p:pic>
      <p:pic>
        <p:nvPicPr>
          <p:cNvPr id="5" name="Picture 4" descr="Qué es la Programación Orientada a Objetos?">
            <a:extLst>
              <a:ext uri="{FF2B5EF4-FFF2-40B4-BE49-F238E27FC236}">
                <a16:creationId xmlns:a16="http://schemas.microsoft.com/office/drawing/2014/main" id="{D41DBDC1-5337-50E0-8D0C-526EC02AD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492" y="849246"/>
            <a:ext cx="6379148" cy="421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29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pic>
        <p:nvPicPr>
          <p:cNvPr id="2" name="Picture 2" descr="A picture containing map&#10;&#10;Description automatically generated">
            <a:extLst>
              <a:ext uri="{FF2B5EF4-FFF2-40B4-BE49-F238E27FC236}">
                <a16:creationId xmlns:a16="http://schemas.microsoft.com/office/drawing/2014/main" id="{DDF436E1-3AE4-B9FA-4269-BF85E7BBA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318" y="146154"/>
            <a:ext cx="5753724" cy="575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0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81C35F-AC82-DC1A-659D-5A355E7A7D22}"/>
              </a:ext>
            </a:extLst>
          </p:cNvPr>
          <p:cNvSpPr txBox="1"/>
          <p:nvPr/>
        </p:nvSpPr>
        <p:spPr>
          <a:xfrm>
            <a:off x="3312826" y="614597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600" dirty="0"/>
              <a:t>UML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025C2-F73B-E2F8-87E0-4199A9BB3E3F}"/>
              </a:ext>
            </a:extLst>
          </p:cNvPr>
          <p:cNvSpPr txBox="1"/>
          <p:nvPr/>
        </p:nvSpPr>
        <p:spPr>
          <a:xfrm>
            <a:off x="2830862" y="1532238"/>
            <a:ext cx="6530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El UML,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abreviado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como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Lenguaje</a:t>
            </a:r>
            <a:r>
              <a:rPr lang="en-US" b="0" i="0" dirty="0">
                <a:effectLst/>
                <a:latin typeface="arial" panose="020B0604020202020204" pitchFamily="34" charset="0"/>
              </a:rPr>
              <a:t> de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modelado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unificado</a:t>
            </a:r>
            <a:r>
              <a:rPr lang="en-US" b="0" i="0" dirty="0">
                <a:effectLst/>
                <a:latin typeface="arial" panose="020B0604020202020204" pitchFamily="34" charset="0"/>
              </a:rPr>
              <a:t>, </a:t>
            </a:r>
            <a:r>
              <a:rPr lang="en-US" b="1" i="0" dirty="0">
                <a:effectLst/>
                <a:latin typeface="arial" panose="020B0604020202020204" pitchFamily="34" charset="0"/>
              </a:rPr>
              <a:t>es </a:t>
            </a:r>
            <a:r>
              <a:rPr lang="en-US" b="1" i="0" dirty="0" err="1">
                <a:effectLst/>
                <a:latin typeface="arial" panose="020B0604020202020204" pitchFamily="34" charset="0"/>
              </a:rPr>
              <a:t>una</a:t>
            </a:r>
            <a:r>
              <a:rPr lang="en-US" b="1" i="0" dirty="0">
                <a:effectLst/>
                <a:latin typeface="arial" panose="020B0604020202020204" pitchFamily="34" charset="0"/>
              </a:rPr>
              <a:t> forma general de </a:t>
            </a:r>
            <a:r>
              <a:rPr lang="en-US" b="1" i="0" dirty="0" err="1">
                <a:effectLst/>
                <a:latin typeface="arial" panose="020B0604020202020204" pitchFamily="34" charset="0"/>
              </a:rPr>
              <a:t>describir</a:t>
            </a:r>
            <a:r>
              <a:rPr lang="en-US" b="1" i="0" dirty="0">
                <a:effectLst/>
                <a:latin typeface="arial" panose="020B0604020202020204" pitchFamily="34" charset="0"/>
              </a:rPr>
              <a:t> </a:t>
            </a:r>
            <a:r>
              <a:rPr lang="en-US" b="1" i="0" dirty="0" err="1">
                <a:effectLst/>
                <a:latin typeface="arial" panose="020B0604020202020204" pitchFamily="34" charset="0"/>
              </a:rPr>
              <a:t>cómo</a:t>
            </a:r>
            <a:r>
              <a:rPr lang="en-US" b="1" i="0" dirty="0">
                <a:effectLst/>
                <a:latin typeface="arial" panose="020B0604020202020204" pitchFamily="34" charset="0"/>
              </a:rPr>
              <a:t> </a:t>
            </a:r>
            <a:r>
              <a:rPr lang="en-US" b="1" i="0" dirty="0" err="1">
                <a:effectLst/>
                <a:latin typeface="arial" panose="020B0604020202020204" pitchFamily="34" charset="0"/>
              </a:rPr>
              <a:t>funcionaría</a:t>
            </a:r>
            <a:r>
              <a:rPr lang="en-US" b="1" i="0" dirty="0">
                <a:effectLst/>
                <a:latin typeface="arial" panose="020B0604020202020204" pitchFamily="34" charset="0"/>
              </a:rPr>
              <a:t> la </a:t>
            </a:r>
            <a:r>
              <a:rPr lang="en-US" b="1" i="0" dirty="0" err="1">
                <a:effectLst/>
                <a:latin typeface="arial" panose="020B0604020202020204" pitchFamily="34" charset="0"/>
              </a:rPr>
              <a:t>estructura</a:t>
            </a:r>
            <a:r>
              <a:rPr lang="en-US" b="1" i="0" dirty="0">
                <a:effectLst/>
                <a:latin typeface="arial" panose="020B0604020202020204" pitchFamily="34" charset="0"/>
              </a:rPr>
              <a:t> del </a:t>
            </a:r>
            <a:r>
              <a:rPr lang="en-US" b="1" i="0" dirty="0" err="1">
                <a:effectLst/>
                <a:latin typeface="arial" panose="020B0604020202020204" pitchFamily="34" charset="0"/>
              </a:rPr>
              <a:t>sistema</a:t>
            </a:r>
            <a:r>
              <a:rPr lang="en-US" b="1" i="0" dirty="0">
                <a:effectLst/>
                <a:latin typeface="arial" panose="020B0604020202020204" pitchFamily="34" charset="0"/>
              </a:rPr>
              <a:t>, </a:t>
            </a:r>
            <a:r>
              <a:rPr lang="en-US" b="1" i="0" dirty="0" err="1">
                <a:effectLst/>
                <a:latin typeface="arial" panose="020B0604020202020204" pitchFamily="34" charset="0"/>
              </a:rPr>
              <a:t>cómo</a:t>
            </a:r>
            <a:r>
              <a:rPr lang="en-US" b="1" i="0" dirty="0">
                <a:effectLst/>
                <a:latin typeface="arial" panose="020B0604020202020204" pitchFamily="34" charset="0"/>
              </a:rPr>
              <a:t> </a:t>
            </a:r>
            <a:r>
              <a:rPr lang="en-US" b="1" i="0" dirty="0" err="1">
                <a:effectLst/>
                <a:latin typeface="arial" panose="020B0604020202020204" pitchFamily="34" charset="0"/>
              </a:rPr>
              <a:t>funcionaría</a:t>
            </a:r>
            <a:r>
              <a:rPr lang="en-US" b="1" i="0" dirty="0">
                <a:effectLst/>
                <a:latin typeface="arial" panose="020B0604020202020204" pitchFamily="34" charset="0"/>
              </a:rPr>
              <a:t>, </a:t>
            </a:r>
            <a:r>
              <a:rPr lang="en-US" b="1" i="0" dirty="0" err="1">
                <a:effectLst/>
                <a:latin typeface="arial" panose="020B0604020202020204" pitchFamily="34" charset="0"/>
              </a:rPr>
              <a:t>cómo</a:t>
            </a:r>
            <a:r>
              <a:rPr lang="en-US" b="1" i="0" dirty="0">
                <a:effectLst/>
                <a:latin typeface="arial" panose="020B0604020202020204" pitchFamily="34" charset="0"/>
              </a:rPr>
              <a:t> se </a:t>
            </a:r>
            <a:r>
              <a:rPr lang="en-US" b="1" i="0" dirty="0" err="1">
                <a:effectLst/>
                <a:latin typeface="arial" panose="020B0604020202020204" pitchFamily="34" charset="0"/>
              </a:rPr>
              <a:t>conectaría</a:t>
            </a:r>
            <a:r>
              <a:rPr lang="en-US" b="1" i="0" dirty="0">
                <a:effectLst/>
                <a:latin typeface="arial" panose="020B0604020202020204" pitchFamily="34" charset="0"/>
              </a:rPr>
              <a:t> </a:t>
            </a:r>
            <a:r>
              <a:rPr lang="en-US" b="1" i="0" dirty="0" err="1">
                <a:effectLst/>
                <a:latin typeface="arial" panose="020B0604020202020204" pitchFamily="34" charset="0"/>
              </a:rPr>
              <a:t>el</a:t>
            </a:r>
            <a:r>
              <a:rPr lang="en-US" b="1" i="0" dirty="0">
                <a:effectLst/>
                <a:latin typeface="arial" panose="020B0604020202020204" pitchFamily="34" charset="0"/>
              </a:rPr>
              <a:t> </a:t>
            </a:r>
            <a:r>
              <a:rPr lang="en-US" b="1" i="0" dirty="0" err="1">
                <a:effectLst/>
                <a:latin typeface="arial" panose="020B0604020202020204" pitchFamily="34" charset="0"/>
              </a:rPr>
              <a:t>objeto</a:t>
            </a:r>
            <a:r>
              <a:rPr lang="en-US" b="1" i="0" dirty="0">
                <a:effectLst/>
                <a:latin typeface="arial" panose="020B0604020202020204" pitchFamily="34" charset="0"/>
              </a:rPr>
              <a:t> y la </a:t>
            </a:r>
            <a:r>
              <a:rPr lang="en-US" b="1" i="0" dirty="0" err="1">
                <a:effectLst/>
                <a:latin typeface="arial" panose="020B0604020202020204" pitchFamily="34" charset="0"/>
              </a:rPr>
              <a:t>relación</a:t>
            </a:r>
            <a:r>
              <a:rPr lang="en-US" b="1" i="0" dirty="0">
                <a:effectLst/>
                <a:latin typeface="arial" panose="020B0604020202020204" pitchFamily="34" charset="0"/>
              </a:rPr>
              <a:t> entre </a:t>
            </a:r>
            <a:r>
              <a:rPr lang="en-US" b="1" i="0" dirty="0" err="1">
                <a:effectLst/>
                <a:latin typeface="arial" panose="020B0604020202020204" pitchFamily="34" charset="0"/>
              </a:rPr>
              <a:t>los</a:t>
            </a:r>
            <a:r>
              <a:rPr lang="en-US" b="1" i="0" dirty="0">
                <a:effectLst/>
                <a:latin typeface="arial" panose="020B0604020202020204" pitchFamily="34" charset="0"/>
              </a:rPr>
              <a:t> </a:t>
            </a:r>
            <a:r>
              <a:rPr lang="en-US" b="1" i="0" dirty="0" err="1">
                <a:effectLst/>
                <a:latin typeface="arial" panose="020B0604020202020204" pitchFamily="34" charset="0"/>
              </a:rPr>
              <a:t>objetos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  <a:endParaRPr lang="en-CO" dirty="0"/>
          </a:p>
        </p:txBody>
      </p:sp>
      <p:pic>
        <p:nvPicPr>
          <p:cNvPr id="8194" name="Picture 2" descr="Unified Modeling Language - Wikipedia">
            <a:hlinkClick r:id="rId4"/>
            <a:extLst>
              <a:ext uri="{FF2B5EF4-FFF2-40B4-BE49-F238E27FC236}">
                <a16:creationId xmlns:a16="http://schemas.microsoft.com/office/drawing/2014/main" id="{D8234C5C-257F-F6EF-BF74-AE9C9C298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615" y="2822651"/>
            <a:ext cx="3940479" cy="286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09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6E082C-A278-4689-BEE5-F67DB767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40" y="748241"/>
            <a:ext cx="10515600" cy="1325563"/>
          </a:xfrm>
        </p:spPr>
        <p:txBody>
          <a:bodyPr>
            <a:noAutofit/>
          </a:bodyPr>
          <a:lstStyle/>
          <a:p>
            <a:r>
              <a:rPr lang="es-ES" sz="6000" dirty="0"/>
              <a:t>Fuentes</a:t>
            </a:r>
            <a:endParaRPr lang="es-CO" sz="6000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83BA5EB-7B53-4267-96C0-B95E5C4FB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6325"/>
            <a:ext cx="10363200" cy="383266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CO" dirty="0">
                <a:hlinkClick r:id="rId4"/>
              </a:rPr>
              <a:t>http://luis.izqui.org/resources/ProgOrientadaObjetos.pdf</a:t>
            </a:r>
            <a:endParaRPr lang="es-CO" dirty="0"/>
          </a:p>
          <a:p>
            <a:pPr marL="514350" indent="-514350">
              <a:buFont typeface="+mj-lt"/>
              <a:buAutoNum type="arabicPeriod"/>
            </a:pPr>
            <a:r>
              <a:rPr lang="es-CO" dirty="0"/>
              <a:t>https://</a:t>
            </a:r>
            <a:r>
              <a:rPr lang="es-CO" dirty="0" err="1"/>
              <a:t>www.youtube.com</a:t>
            </a:r>
            <a:r>
              <a:rPr lang="es-CO" dirty="0"/>
              <a:t>/</a:t>
            </a:r>
            <a:r>
              <a:rPr lang="es-CO" dirty="0" err="1"/>
              <a:t>watch?v</a:t>
            </a:r>
            <a:r>
              <a:rPr lang="es-CO" dirty="0"/>
              <a:t>=</a:t>
            </a:r>
            <a:r>
              <a:rPr lang="es-CO" dirty="0" err="1"/>
              <a:t>DlphYPc_HKk</a:t>
            </a:r>
            <a:endParaRPr lang="es-CO" dirty="0"/>
          </a:p>
          <a:p>
            <a:pPr marL="514350" indent="-514350">
              <a:buFont typeface="+mj-lt"/>
              <a:buAutoNum type="arabicPeriod"/>
            </a:pPr>
            <a:endParaRPr lang="es-CO" dirty="0"/>
          </a:p>
          <a:p>
            <a:pPr marL="514350" indent="-514350">
              <a:buFont typeface="+mj-lt"/>
              <a:buAutoNum type="arabicPeriod"/>
            </a:pPr>
            <a:endParaRPr lang="es-CO" dirty="0"/>
          </a:p>
          <a:p>
            <a:pPr marL="514350" indent="-514350">
              <a:buFont typeface="+mj-lt"/>
              <a:buAutoNum type="arabicPeriod"/>
            </a:pPr>
            <a:endParaRPr lang="es-CO" dirty="0"/>
          </a:p>
          <a:p>
            <a:pPr marL="514350" indent="-514350">
              <a:buFont typeface="+mj-lt"/>
              <a:buAutoNum type="arabicPeriod"/>
            </a:pPr>
            <a:endParaRPr lang="es-CO" dirty="0"/>
          </a:p>
          <a:p>
            <a:pPr marL="514350" indent="-514350">
              <a:buFont typeface="+mj-lt"/>
              <a:buAutoNum type="arabicPeriod"/>
            </a:pPr>
            <a:endParaRPr lang="es-CO" dirty="0"/>
          </a:p>
          <a:p>
            <a:pPr marL="514350" indent="-514350">
              <a:buFont typeface="+mj-lt"/>
              <a:buAutoNum type="arabicPeriod"/>
            </a:pPr>
            <a:endParaRPr lang="es-CO" dirty="0"/>
          </a:p>
          <a:p>
            <a:pPr marL="514350" indent="-514350">
              <a:buFont typeface="+mj-lt"/>
              <a:buAutoNum type="arabicPeriod"/>
            </a:pPr>
            <a:endParaRPr lang="es-CO" dirty="0"/>
          </a:p>
          <a:p>
            <a:pPr marL="514350" indent="-514350">
              <a:buFont typeface="+mj-lt"/>
              <a:buAutoNum type="arabicPeriod"/>
            </a:pPr>
            <a:endParaRPr lang="es-CO" dirty="0"/>
          </a:p>
          <a:p>
            <a:pPr marL="514350" indent="-514350">
              <a:buFont typeface="+mj-lt"/>
              <a:buAutoNum type="arabicPeriod"/>
            </a:pPr>
            <a:endParaRPr lang="es-CO" dirty="0"/>
          </a:p>
          <a:p>
            <a:pPr marL="514350" indent="-514350">
              <a:buFont typeface="+mj-lt"/>
              <a:buAutoNum type="arabicPeriod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7032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C102415B-16B3-4235-B273-0788EBFE71BD}"/>
              </a:ext>
            </a:extLst>
          </p:cNvPr>
          <p:cNvSpPr txBox="1"/>
          <p:nvPr/>
        </p:nvSpPr>
        <p:spPr>
          <a:xfrm>
            <a:off x="6486080" y="2633219"/>
            <a:ext cx="1174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CONCEPT</a:t>
            </a:r>
            <a:endParaRPr lang="en-US" sz="1400" b="1">
              <a:solidFill>
                <a:schemeClr val="bg1"/>
              </a:solidFill>
              <a:latin typeface="Montserrat SemiBold" panose="00000700000000000000" pitchFamily="50" charset="0"/>
              <a:ea typeface="Lato" charset="0"/>
              <a:cs typeface="Lato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0AB5045-5C55-4090-B8D5-23552687ABFC}"/>
              </a:ext>
            </a:extLst>
          </p:cNvPr>
          <p:cNvSpPr txBox="1"/>
          <p:nvPr/>
        </p:nvSpPr>
        <p:spPr>
          <a:xfrm>
            <a:off x="7888167" y="1825009"/>
            <a:ext cx="1174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STRATEGY</a:t>
            </a:r>
            <a:endParaRPr lang="en-US" sz="1400" b="1">
              <a:solidFill>
                <a:schemeClr val="bg1"/>
              </a:solidFill>
              <a:latin typeface="Montserrat SemiBold" panose="00000700000000000000" pitchFamily="50" charset="0"/>
              <a:ea typeface="Lato" charset="0"/>
              <a:cs typeface="Lato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A01183B-E863-43B0-B1D7-25B769A8020D}"/>
              </a:ext>
            </a:extLst>
          </p:cNvPr>
          <p:cNvSpPr txBox="1"/>
          <p:nvPr/>
        </p:nvSpPr>
        <p:spPr>
          <a:xfrm>
            <a:off x="9160435" y="2628049"/>
            <a:ext cx="1174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PROMOTE</a:t>
            </a:r>
            <a:endParaRPr lang="en-US" sz="1400" b="1">
              <a:solidFill>
                <a:schemeClr val="bg1"/>
              </a:solidFill>
              <a:latin typeface="Montserrat SemiBold" panose="00000700000000000000" pitchFamily="50" charset="0"/>
              <a:ea typeface="Lato" charset="0"/>
              <a:cs typeface="Lato" charset="0"/>
            </a:endParaRPr>
          </a:p>
        </p:txBody>
      </p:sp>
      <p:pic>
        <p:nvPicPr>
          <p:cNvPr id="59" name="Imagen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50" y="760290"/>
            <a:ext cx="4643438" cy="1436838"/>
          </a:xfrm>
          <a:prstGeom prst="rect">
            <a:avLst/>
          </a:prstGeom>
        </p:spPr>
      </p:pic>
      <p:sp>
        <p:nvSpPr>
          <p:cNvPr id="80" name="Rectángulo 79"/>
          <p:cNvSpPr/>
          <p:nvPr/>
        </p:nvSpPr>
        <p:spPr>
          <a:xfrm>
            <a:off x="0" y="760289"/>
            <a:ext cx="487680" cy="14232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0" name="TextBox 3">
            <a:extLst>
              <a:ext uri="{FF2B5EF4-FFF2-40B4-BE49-F238E27FC236}">
                <a16:creationId xmlns:a16="http://schemas.microsoft.com/office/drawing/2014/main" id="{C4FBCA7C-7E66-427A-AE80-D1AA30F47C49}"/>
              </a:ext>
            </a:extLst>
          </p:cNvPr>
          <p:cNvSpPr txBox="1"/>
          <p:nvPr/>
        </p:nvSpPr>
        <p:spPr>
          <a:xfrm>
            <a:off x="208698" y="2469973"/>
            <a:ext cx="601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60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68734">
            <a:off x="-170247" y="1176459"/>
            <a:ext cx="1019955" cy="685282"/>
          </a:xfrm>
          <a:prstGeom prst="rect">
            <a:avLst/>
          </a:prstGeom>
        </p:spPr>
      </p:pic>
      <p:sp>
        <p:nvSpPr>
          <p:cNvPr id="36" name="Rectángulo 35"/>
          <p:cNvSpPr/>
          <p:nvPr/>
        </p:nvSpPr>
        <p:spPr>
          <a:xfrm>
            <a:off x="711673" y="2584213"/>
            <a:ext cx="128394" cy="23520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907221" y="4008551"/>
            <a:ext cx="4923547" cy="29903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500" b="1" i="0" kern="1200" baseline="0" dirty="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3000" b="0" dirty="0" err="1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Corporación</a:t>
            </a:r>
            <a:r>
              <a:rPr lang="en-US" sz="3000" b="0" dirty="0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 MAKAIA</a:t>
            </a:r>
          </a:p>
          <a:p>
            <a:r>
              <a:rPr lang="en-US" sz="3000" b="0" dirty="0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Medellín, Colombia</a:t>
            </a:r>
          </a:p>
          <a:p>
            <a:r>
              <a:rPr lang="en-US" sz="3000" b="0" dirty="0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Carrera 43A – 34-155. </a:t>
            </a:r>
            <a:r>
              <a:rPr lang="en-US" sz="3000" b="0" dirty="0" err="1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Almacentro</a:t>
            </a:r>
            <a:endParaRPr lang="en-US" sz="3000" b="0" dirty="0">
              <a:solidFill>
                <a:schemeClr val="accent6">
                  <a:lumMod val="50000"/>
                </a:schemeClr>
              </a:solidFill>
              <a:latin typeface="Agency FB"/>
              <a:ea typeface="Futura PT Cond Book" charset="0"/>
              <a:cs typeface="Futura PT Cond Book" charset="0"/>
            </a:endParaRPr>
          </a:p>
          <a:p>
            <a:r>
              <a:rPr lang="en-US" sz="3000" b="0" dirty="0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Torre Norte, </a:t>
            </a:r>
            <a:r>
              <a:rPr lang="en-US" sz="3000" b="0" dirty="0" err="1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Oficina</a:t>
            </a:r>
            <a:r>
              <a:rPr lang="en-US" sz="3000" b="0" dirty="0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 701</a:t>
            </a:r>
          </a:p>
          <a:p>
            <a:r>
              <a:rPr lang="en-US" sz="3000" b="0" dirty="0" err="1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Teléfono</a:t>
            </a:r>
            <a:r>
              <a:rPr lang="en-US" sz="3000" b="0" dirty="0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: (+574) 448 03 74</a:t>
            </a:r>
          </a:p>
          <a:p>
            <a:r>
              <a:rPr lang="en-US" sz="3000" b="0" dirty="0" err="1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Móvil</a:t>
            </a:r>
            <a:r>
              <a:rPr lang="en-US" sz="3000" b="0" dirty="0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: (+57) 320 761 01 76</a:t>
            </a:r>
          </a:p>
          <a:p>
            <a:endParaRPr lang="en-US" sz="3200" b="0" dirty="0">
              <a:solidFill>
                <a:schemeClr val="accent6">
                  <a:lumMod val="50000"/>
                </a:schemeClr>
              </a:solidFill>
              <a:latin typeface="Agency FB"/>
              <a:ea typeface="Futura PT Cond Book" charset="0"/>
              <a:cs typeface="Futura PT Cond Book" charset="0"/>
            </a:endParaRPr>
          </a:p>
          <a:p>
            <a:endParaRPr lang="en-US" sz="3200" b="0" dirty="0">
              <a:solidFill>
                <a:schemeClr val="accent6">
                  <a:lumMod val="50000"/>
                </a:schemeClr>
              </a:solidFill>
              <a:latin typeface="Agency FB"/>
              <a:ea typeface="Futura PT Cond Book" charset="0"/>
              <a:cs typeface="Futura PT Cond Book" charset="0"/>
            </a:endParaRPr>
          </a:p>
          <a:p>
            <a:endParaRPr lang="en-US" sz="3200" dirty="0">
              <a:solidFill>
                <a:schemeClr val="accent6">
                  <a:lumMod val="50000"/>
                </a:schemeClr>
              </a:solidFill>
              <a:latin typeface="Agency FB"/>
              <a:ea typeface="Futura PT Cond Book" charset="0"/>
              <a:cs typeface="Futura PT Cond Book" charset="0"/>
            </a:endParaRPr>
          </a:p>
          <a:p>
            <a:endParaRPr lang="en-US" sz="3200" dirty="0">
              <a:solidFill>
                <a:schemeClr val="accent6">
                  <a:lumMod val="50000"/>
                </a:schemeClr>
              </a:solidFill>
              <a:latin typeface="Agency FB"/>
              <a:ea typeface="Futura PT Cond Book" charset="0"/>
              <a:cs typeface="Futura PT Cond Book" charset="0"/>
            </a:endParaRPr>
          </a:p>
          <a:p>
            <a:endParaRPr lang="en-US" sz="3200" dirty="0">
              <a:solidFill>
                <a:schemeClr val="accent6">
                  <a:lumMod val="50000"/>
                </a:schemeClr>
              </a:solidFill>
              <a:latin typeface="Agency FB"/>
              <a:ea typeface="Futura PT Cond Book" charset="0"/>
              <a:cs typeface="Futura PT Cond Book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1" t="2212" r="24681" b="3006"/>
          <a:stretch/>
        </p:blipFill>
        <p:spPr>
          <a:xfrm>
            <a:off x="6486080" y="6279314"/>
            <a:ext cx="587960" cy="57868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328" y="6279315"/>
            <a:ext cx="578686" cy="57868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473" y="6279314"/>
            <a:ext cx="578686" cy="578686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5" t="8391" r="23915" b="7895"/>
          <a:stretch/>
        </p:blipFill>
        <p:spPr>
          <a:xfrm>
            <a:off x="8450447" y="6279314"/>
            <a:ext cx="580973" cy="578686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326" y="6075148"/>
            <a:ext cx="987017" cy="987017"/>
          </a:xfrm>
          <a:prstGeom prst="rect">
            <a:avLst/>
          </a:prstGeom>
        </p:spPr>
      </p:pic>
      <p:sp>
        <p:nvSpPr>
          <p:cNvPr id="23" name="Título 1"/>
          <p:cNvSpPr txBox="1">
            <a:spLocks/>
          </p:cNvSpPr>
          <p:nvPr/>
        </p:nvSpPr>
        <p:spPr>
          <a:xfrm>
            <a:off x="10054613" y="6261205"/>
            <a:ext cx="2697801" cy="59679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500" b="1" i="0" kern="1200" baseline="0" dirty="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3200" b="0">
                <a:solidFill>
                  <a:srgbClr val="7F7F7F"/>
                </a:solidFill>
                <a:latin typeface="Futura PT Cond Book"/>
                <a:ea typeface="Futura PT Cond Book" charset="0"/>
                <a:cs typeface="Futura PT Cond Book" charset="0"/>
              </a:rPr>
              <a:t>@</a:t>
            </a:r>
            <a:r>
              <a:rPr lang="en-US" sz="3200" b="0">
                <a:solidFill>
                  <a:schemeClr val="accent5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makaiaorg</a:t>
            </a:r>
          </a:p>
          <a:p>
            <a:endParaRPr lang="en-US" sz="3200" b="0">
              <a:solidFill>
                <a:srgbClr val="7F7F7F"/>
              </a:solidFill>
              <a:latin typeface="Futura PT Cond Book" charset="0"/>
              <a:ea typeface="Futura PT Cond Book" charset="0"/>
              <a:cs typeface="Futura PT Cond Book" charset="0"/>
            </a:endParaRPr>
          </a:p>
          <a:p>
            <a:endParaRPr lang="en-US" sz="3200" b="0">
              <a:solidFill>
                <a:srgbClr val="7F7F7F"/>
              </a:solidFill>
              <a:latin typeface="Futura PT Cond Book" charset="0"/>
              <a:ea typeface="Futura PT Cond Book" charset="0"/>
              <a:cs typeface="Futura PT Cond Book" charset="0"/>
            </a:endParaRPr>
          </a:p>
          <a:p>
            <a:endParaRPr lang="en-US" sz="3200" b="0">
              <a:solidFill>
                <a:srgbClr val="7F7F7F"/>
              </a:solidFill>
              <a:latin typeface="Futura PT Cond Book" charset="0"/>
              <a:ea typeface="Futura PT Cond Book" charset="0"/>
              <a:cs typeface="Futura PT Cond Book" charset="0"/>
            </a:endParaRPr>
          </a:p>
          <a:p>
            <a:endParaRPr lang="en-US" sz="3200">
              <a:latin typeface="Futura PT Cond Book" charset="0"/>
              <a:ea typeface="Futura PT Cond Book" charset="0"/>
              <a:cs typeface="Futura PT Cond Book" charset="0"/>
            </a:endParaRPr>
          </a:p>
          <a:p>
            <a:endParaRPr lang="en-US" sz="3200">
              <a:latin typeface="Futura PT Cond Book" charset="0"/>
              <a:ea typeface="Futura PT Cond Book" charset="0"/>
              <a:cs typeface="Futura PT Cond Book" charset="0"/>
            </a:endParaRPr>
          </a:p>
          <a:p>
            <a:endParaRPr lang="en-US" sz="3200">
              <a:latin typeface="Futura PT Cond Book" charset="0"/>
              <a:ea typeface="Futura PT Cond Book" charset="0"/>
              <a:cs typeface="Futura PT Cond Book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997376" y="2803870"/>
            <a:ext cx="5786893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Info: comunicaciones@makaia.org</a:t>
            </a:r>
          </a:p>
        </p:txBody>
      </p:sp>
    </p:spTree>
    <p:extLst>
      <p:ext uri="{BB962C8B-B14F-4D97-AF65-F5344CB8AC3E}">
        <p14:creationId xmlns:p14="http://schemas.microsoft.com/office/powerpoint/2010/main" val="19871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54DF2-188F-49E3-98A5-A590FA054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496"/>
            <a:ext cx="10515600" cy="1325563"/>
          </a:xfrm>
        </p:spPr>
        <p:txBody>
          <a:bodyPr/>
          <a:lstStyle/>
          <a:p>
            <a:r>
              <a:rPr lang="es-CO" sz="6000" dirty="0"/>
              <a:t>Contenido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187BBA-0C9F-41F2-BBC8-85519317D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89" y="2335323"/>
            <a:ext cx="8319868" cy="44006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885950" lvl="3" indent="-514350">
              <a:buFont typeface="+mj-lt"/>
              <a:buAutoNum type="arabicPeriod"/>
            </a:pPr>
            <a:r>
              <a:rPr lang="es-ES" sz="2000" dirty="0"/>
              <a:t>Introducción a la programación orientada a objetos. (POO)</a:t>
            </a:r>
          </a:p>
          <a:p>
            <a:pPr marL="1885950" lvl="3" indent="-514350">
              <a:buFont typeface="+mj-lt"/>
              <a:buAutoNum type="arabicPeriod"/>
            </a:pPr>
            <a:r>
              <a:rPr lang="es-ES" sz="2000" dirty="0"/>
              <a:t>Clase.</a:t>
            </a:r>
            <a:endParaRPr lang="es-ES" sz="2000">
              <a:cs typeface="Calibri"/>
            </a:endParaRPr>
          </a:p>
          <a:p>
            <a:pPr marL="1885950" lvl="3" indent="-514350">
              <a:buFont typeface="+mj-lt"/>
              <a:buAutoNum type="arabicPeriod"/>
            </a:pPr>
            <a:r>
              <a:rPr lang="es-ES" sz="2000" dirty="0"/>
              <a:t>Atributos.</a:t>
            </a:r>
          </a:p>
          <a:p>
            <a:pPr marL="1885950" lvl="3" indent="-514350">
              <a:buAutoNum type="arabicPeriod"/>
            </a:pPr>
            <a:r>
              <a:rPr lang="es-ES" sz="2000" dirty="0">
                <a:cs typeface="Calibri"/>
              </a:rPr>
              <a:t>Constructores</a:t>
            </a:r>
            <a:endParaRPr lang="es-ES" sz="2000" dirty="0"/>
          </a:p>
          <a:p>
            <a:pPr marL="1885950" lvl="3" indent="-514350">
              <a:buFont typeface="+mj-lt"/>
              <a:buAutoNum type="arabicPeriod"/>
            </a:pPr>
            <a:r>
              <a:rPr lang="es-ES" sz="2000" dirty="0"/>
              <a:t>Métodos.</a:t>
            </a:r>
          </a:p>
          <a:p>
            <a:pPr marL="1885950" lvl="3" indent="-514350">
              <a:buAutoNum type="arabicPeriod"/>
            </a:pPr>
            <a:r>
              <a:rPr lang="es-ES" sz="2000" dirty="0"/>
              <a:t>Encapsulamiento</a:t>
            </a:r>
            <a:endParaRPr lang="es-ES" sz="2000" dirty="0">
              <a:cs typeface="Calibri"/>
            </a:endParaRPr>
          </a:p>
          <a:p>
            <a:pPr marL="1885950" lvl="3" indent="-514350">
              <a:buFont typeface="+mj-lt"/>
              <a:buAutoNum type="arabicPeriod"/>
            </a:pPr>
            <a:r>
              <a:rPr lang="es-ES" sz="2000" dirty="0"/>
              <a:t>Estructura de una clase.</a:t>
            </a:r>
          </a:p>
          <a:p>
            <a:pPr marL="1885950" lvl="3" indent="-514350">
              <a:buFont typeface="+mj-lt"/>
              <a:buAutoNum type="arabicPeriod"/>
            </a:pPr>
            <a:r>
              <a:rPr lang="es-ES" sz="2000" dirty="0"/>
              <a:t>UML.</a:t>
            </a:r>
          </a:p>
        </p:txBody>
      </p:sp>
    </p:spTree>
    <p:extLst>
      <p:ext uri="{BB962C8B-B14F-4D97-AF65-F5344CB8AC3E}">
        <p14:creationId xmlns:p14="http://schemas.microsoft.com/office/powerpoint/2010/main" val="1066981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44F145DB-2CC1-67D8-D9F1-07BCC5E4E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072" y="1714879"/>
            <a:ext cx="6103495" cy="262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0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2A103E-8C4C-A963-514D-6B57303804F2}"/>
              </a:ext>
            </a:extLst>
          </p:cNvPr>
          <p:cNvSpPr txBox="1"/>
          <p:nvPr/>
        </p:nvSpPr>
        <p:spPr>
          <a:xfrm>
            <a:off x="3312826" y="614597"/>
            <a:ext cx="557634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O" sz="3600"/>
              <a:t>¿Qué es </a:t>
            </a:r>
            <a:r>
              <a:rPr lang="en-CO" sz="3600" dirty="0" err="1"/>
              <a:t>una</a:t>
            </a:r>
            <a:r>
              <a:rPr lang="en-CO" sz="3600" dirty="0"/>
              <a:t> </a:t>
            </a:r>
            <a:r>
              <a:rPr lang="en-CO" sz="3600" dirty="0" err="1"/>
              <a:t>clase</a:t>
            </a:r>
            <a:r>
              <a:rPr lang="en-CO" sz="3600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D07ABF-2CC0-2C41-21A4-8C0C093B2A9B}"/>
              </a:ext>
            </a:extLst>
          </p:cNvPr>
          <p:cNvSpPr txBox="1"/>
          <p:nvPr/>
        </p:nvSpPr>
        <p:spPr>
          <a:xfrm>
            <a:off x="827903" y="2967335"/>
            <a:ext cx="3892378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0" dirty="0">
                <a:solidFill>
                  <a:srgbClr val="2A2F35"/>
                </a:solidFill>
                <a:latin typeface="Lato" panose="020F0502020204030204" pitchFamily="34" charset="0"/>
              </a:rPr>
              <a:t>Una </a:t>
            </a:r>
            <a:r>
              <a:rPr lang="en-US" b="1" i="0" dirty="0" err="1">
                <a:solidFill>
                  <a:srgbClr val="2A2F35"/>
                </a:solidFill>
                <a:latin typeface="Lato" panose="020F0502020204030204" pitchFamily="34" charset="0"/>
              </a:rPr>
              <a:t>clase</a:t>
            </a:r>
            <a:r>
              <a:rPr lang="en-US" b="1" i="0" dirty="0">
                <a:solidFill>
                  <a:srgbClr val="2A2F35"/>
                </a:solidFill>
                <a:latin typeface="Lato" panose="020F0502020204030204" pitchFamily="34" charset="0"/>
              </a:rPr>
              <a:t> </a:t>
            </a:r>
            <a:r>
              <a:rPr lang="en-US" i="0" dirty="0">
                <a:solidFill>
                  <a:srgbClr val="2A2F35"/>
                </a:solidFill>
                <a:latin typeface="Lato" panose="020F0502020204030204" pitchFamily="34" charset="0"/>
              </a:rPr>
              <a:t>es </a:t>
            </a:r>
            <a:r>
              <a:rPr lang="en-US" i="0" dirty="0" err="1">
                <a:solidFill>
                  <a:srgbClr val="2A2F35"/>
                </a:solidFill>
                <a:latin typeface="Lato" panose="020F0502020204030204" pitchFamily="34" charset="0"/>
              </a:rPr>
              <a:t>una</a:t>
            </a:r>
            <a:r>
              <a:rPr lang="en-US" i="0" dirty="0">
                <a:solidFill>
                  <a:srgbClr val="2A2F35"/>
                </a:solidFill>
                <a:latin typeface="Lato" panose="020F0502020204030204" pitchFamily="34" charset="0"/>
              </a:rPr>
              <a:t> </a:t>
            </a:r>
            <a:r>
              <a:rPr lang="en-US" i="0" dirty="0" err="1">
                <a:solidFill>
                  <a:srgbClr val="2A2F35"/>
                </a:solidFill>
                <a:latin typeface="Lato" panose="020F0502020204030204" pitchFamily="34" charset="0"/>
              </a:rPr>
              <a:t>plantilla</a:t>
            </a:r>
            <a:r>
              <a:rPr lang="en-US" i="0" dirty="0">
                <a:solidFill>
                  <a:srgbClr val="2A2F35"/>
                </a:solidFill>
                <a:latin typeface="Lato" panose="020F0502020204030204" pitchFamily="34" charset="0"/>
              </a:rPr>
              <a:t>. Define de </a:t>
            </a:r>
            <a:r>
              <a:rPr lang="en-US" i="0" dirty="0" err="1">
                <a:solidFill>
                  <a:srgbClr val="2A2F35"/>
                </a:solidFill>
                <a:latin typeface="Lato" panose="020F0502020204030204" pitchFamily="34" charset="0"/>
              </a:rPr>
              <a:t>manera</a:t>
            </a:r>
            <a:r>
              <a:rPr lang="en-US" i="0" dirty="0">
                <a:solidFill>
                  <a:srgbClr val="2A2F35"/>
                </a:solidFill>
                <a:latin typeface="Lato" panose="020F0502020204030204" pitchFamily="34" charset="0"/>
              </a:rPr>
              <a:t> </a:t>
            </a:r>
            <a:r>
              <a:rPr lang="en-US" i="0" dirty="0" err="1">
                <a:solidFill>
                  <a:srgbClr val="2A2F35"/>
                </a:solidFill>
                <a:latin typeface="Lato" panose="020F0502020204030204" pitchFamily="34" charset="0"/>
              </a:rPr>
              <a:t>genérica</a:t>
            </a:r>
            <a:r>
              <a:rPr lang="en-US" i="0" dirty="0">
                <a:solidFill>
                  <a:srgbClr val="2A2F35"/>
                </a:solidFill>
                <a:latin typeface="Lato" panose="020F0502020204030204" pitchFamily="34" charset="0"/>
              </a:rPr>
              <a:t> </a:t>
            </a:r>
            <a:r>
              <a:rPr lang="en-US" i="0" dirty="0" err="1">
                <a:solidFill>
                  <a:srgbClr val="2A2F35"/>
                </a:solidFill>
                <a:latin typeface="Lato" panose="020F0502020204030204" pitchFamily="34" charset="0"/>
              </a:rPr>
              <a:t>cómo</a:t>
            </a:r>
            <a:r>
              <a:rPr lang="en-US" i="0" dirty="0">
                <a:solidFill>
                  <a:srgbClr val="2A2F35"/>
                </a:solidFill>
                <a:latin typeface="Lato" panose="020F0502020204030204" pitchFamily="34" charset="0"/>
              </a:rPr>
              <a:t> van a ser </a:t>
            </a:r>
            <a:r>
              <a:rPr lang="en-US" i="0" dirty="0" err="1">
                <a:solidFill>
                  <a:srgbClr val="2A2F35"/>
                </a:solidFill>
                <a:latin typeface="Lato" panose="020F0502020204030204" pitchFamily="34" charset="0"/>
              </a:rPr>
              <a:t>los</a:t>
            </a:r>
            <a:r>
              <a:rPr lang="en-US" i="0" dirty="0">
                <a:solidFill>
                  <a:srgbClr val="2A2F35"/>
                </a:solidFill>
                <a:latin typeface="Lato" panose="020F0502020204030204" pitchFamily="34" charset="0"/>
              </a:rPr>
              <a:t> </a:t>
            </a:r>
            <a:r>
              <a:rPr lang="en-US" i="0" dirty="0" err="1">
                <a:solidFill>
                  <a:srgbClr val="2A2F35"/>
                </a:solidFill>
                <a:latin typeface="Lato" panose="020F0502020204030204" pitchFamily="34" charset="0"/>
              </a:rPr>
              <a:t>objetos</a:t>
            </a:r>
            <a:r>
              <a:rPr lang="en-US" i="0" dirty="0">
                <a:solidFill>
                  <a:srgbClr val="2A2F35"/>
                </a:solidFill>
                <a:latin typeface="Lato" panose="020F0502020204030204" pitchFamily="34" charset="0"/>
              </a:rPr>
              <a:t> de un </a:t>
            </a:r>
            <a:r>
              <a:rPr lang="en-US" i="0" dirty="0" err="1">
                <a:solidFill>
                  <a:srgbClr val="2A2F35"/>
                </a:solidFill>
                <a:latin typeface="Lato" panose="020F0502020204030204" pitchFamily="34" charset="0"/>
              </a:rPr>
              <a:t>determinado</a:t>
            </a:r>
            <a:r>
              <a:rPr lang="en-US" i="0" dirty="0">
                <a:solidFill>
                  <a:srgbClr val="2A2F35"/>
                </a:solidFill>
                <a:latin typeface="Lato" panose="020F0502020204030204" pitchFamily="34" charset="0"/>
              </a:rPr>
              <a:t> </a:t>
            </a:r>
            <a:r>
              <a:rPr lang="en-US" i="0" dirty="0" err="1">
                <a:solidFill>
                  <a:srgbClr val="2A2F35"/>
                </a:solidFill>
                <a:latin typeface="Lato" panose="020F0502020204030204" pitchFamily="34" charset="0"/>
              </a:rPr>
              <a:t>tipo</a:t>
            </a:r>
            <a:r>
              <a:rPr lang="en-US" i="0" dirty="0">
                <a:solidFill>
                  <a:srgbClr val="2A2F35"/>
                </a:solidFill>
                <a:latin typeface="Lato" panose="020F0502020204030204" pitchFamily="34" charset="0"/>
              </a:rPr>
              <a:t>.</a:t>
            </a:r>
            <a:endParaRPr lang="en-CO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56C28BD-8134-D0CB-6EF9-B313A09F2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563" y="1894258"/>
            <a:ext cx="4392118" cy="306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2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81C35F-AC82-DC1A-659D-5A355E7A7D22}"/>
              </a:ext>
            </a:extLst>
          </p:cNvPr>
          <p:cNvSpPr txBox="1"/>
          <p:nvPr/>
        </p:nvSpPr>
        <p:spPr>
          <a:xfrm>
            <a:off x="3312826" y="614597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600" dirty="0"/>
              <a:t>Estructura de una clase</a:t>
            </a:r>
          </a:p>
        </p:txBody>
      </p:sp>
      <p:pic>
        <p:nvPicPr>
          <p:cNvPr id="5122" name="Picture 2" descr="Diagramas de clases | Ingenieria en Software">
            <a:extLst>
              <a:ext uri="{FF2B5EF4-FFF2-40B4-BE49-F238E27FC236}">
                <a16:creationId xmlns:a16="http://schemas.microsoft.com/office/drawing/2014/main" id="{452BB2FD-7C29-F09D-74B8-78BF9EE32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132" y="1351012"/>
            <a:ext cx="7131736" cy="44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95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2A103E-8C4C-A963-514D-6B57303804F2}"/>
              </a:ext>
            </a:extLst>
          </p:cNvPr>
          <p:cNvSpPr txBox="1"/>
          <p:nvPr/>
        </p:nvSpPr>
        <p:spPr>
          <a:xfrm>
            <a:off x="3312826" y="614597"/>
            <a:ext cx="557634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O" sz="3600" dirty="0"/>
              <a:t>¿</a:t>
            </a:r>
            <a:r>
              <a:rPr lang="en-CO" sz="3600" err="1"/>
              <a:t>Qué</a:t>
            </a:r>
            <a:r>
              <a:rPr lang="en-CO" sz="3600" dirty="0"/>
              <a:t> es </a:t>
            </a:r>
            <a:r>
              <a:rPr lang="en-CO" sz="3600" err="1"/>
              <a:t>una</a:t>
            </a:r>
            <a:r>
              <a:rPr lang="en-CO" sz="3600"/>
              <a:t> Objecto</a:t>
            </a:r>
            <a:r>
              <a:rPr lang="en-CO" sz="3600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D07ABF-2CC0-2C41-21A4-8C0C093B2A9B}"/>
              </a:ext>
            </a:extLst>
          </p:cNvPr>
          <p:cNvSpPr txBox="1"/>
          <p:nvPr/>
        </p:nvSpPr>
        <p:spPr>
          <a:xfrm>
            <a:off x="827903" y="2967335"/>
            <a:ext cx="3892378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 </a:t>
            </a:r>
            <a:r>
              <a:rPr lang="en-US" b="1" dirty="0">
                <a:ea typeface="+mn-lt"/>
                <a:cs typeface="+mn-lt"/>
              </a:rPr>
              <a:t>Un </a:t>
            </a:r>
            <a:r>
              <a:rPr lang="en-US" b="1" dirty="0" err="1">
                <a:ea typeface="+mn-lt"/>
                <a:cs typeface="+mn-lt"/>
              </a:rPr>
              <a:t>objeto</a:t>
            </a:r>
            <a:r>
              <a:rPr lang="en-US" b="1" dirty="0">
                <a:ea typeface="+mn-lt"/>
                <a:cs typeface="+mn-lt"/>
              </a:rPr>
              <a:t> es </a:t>
            </a:r>
            <a:r>
              <a:rPr lang="en-US" b="1" dirty="0" err="1">
                <a:ea typeface="+mn-lt"/>
                <a:cs typeface="+mn-lt"/>
              </a:rPr>
              <a:t>una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instancia</a:t>
            </a:r>
            <a:r>
              <a:rPr lang="en-US" b="1" dirty="0">
                <a:ea typeface="+mn-lt"/>
                <a:cs typeface="+mn-lt"/>
              </a:rPr>
              <a:t> de </a:t>
            </a:r>
            <a:r>
              <a:rPr lang="en-US" b="1" dirty="0" err="1">
                <a:ea typeface="+mn-lt"/>
                <a:cs typeface="+mn-lt"/>
              </a:rPr>
              <a:t>una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clase</a:t>
            </a:r>
            <a:r>
              <a:rPr lang="en-US" b="1" dirty="0">
                <a:ea typeface="+mn-lt"/>
                <a:cs typeface="+mn-lt"/>
              </a:rPr>
              <a:t>.</a:t>
            </a:r>
            <a:endParaRPr lang="en-US" dirty="0" err="1"/>
          </a:p>
        </p:txBody>
      </p:sp>
      <p:pic>
        <p:nvPicPr>
          <p:cNvPr id="2050" name="Picture 2" descr="Programación Orientada a Objetos en Java - #1: Creación de Clases y Objetos  - YouTube">
            <a:extLst>
              <a:ext uri="{FF2B5EF4-FFF2-40B4-BE49-F238E27FC236}">
                <a16:creationId xmlns:a16="http://schemas.microsoft.com/office/drawing/2014/main" id="{5CF1F9E1-8C4C-EE01-BA79-0F758EEF8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555" y="1779130"/>
            <a:ext cx="6019542" cy="338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15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77A42F-FA9C-098B-9D74-8479B8E887C4}"/>
              </a:ext>
            </a:extLst>
          </p:cNvPr>
          <p:cNvSpPr txBox="1"/>
          <p:nvPr/>
        </p:nvSpPr>
        <p:spPr>
          <a:xfrm>
            <a:off x="4047049" y="1640770"/>
            <a:ext cx="3889612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Son las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propiedades</a:t>
            </a:r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características</a:t>
            </a:r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cualidades</a:t>
            </a:r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una</a:t>
            </a:r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clase</a:t>
            </a:r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objecto</a:t>
            </a:r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lang="en-CO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81C35F-AC82-DC1A-659D-5A355E7A7D22}"/>
              </a:ext>
            </a:extLst>
          </p:cNvPr>
          <p:cNvSpPr txBox="1"/>
          <p:nvPr/>
        </p:nvSpPr>
        <p:spPr>
          <a:xfrm>
            <a:off x="3312826" y="614597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600" dirty="0"/>
              <a:t>¿Que es un atributo?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3D8279-D5F9-0BDE-B822-40DE499E8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943942"/>
            <a:ext cx="7772400" cy="241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5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77A42F-FA9C-098B-9D74-8479B8E887C4}"/>
              </a:ext>
            </a:extLst>
          </p:cNvPr>
          <p:cNvSpPr txBox="1"/>
          <p:nvPr/>
        </p:nvSpPr>
        <p:spPr>
          <a:xfrm>
            <a:off x="4047049" y="1640770"/>
            <a:ext cx="3889612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Son las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acciones</a:t>
            </a:r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que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puede</a:t>
            </a:r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realizar</a:t>
            </a:r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un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objecto</a:t>
            </a:r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lang="en-CO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81C35F-AC82-DC1A-659D-5A355E7A7D22}"/>
              </a:ext>
            </a:extLst>
          </p:cNvPr>
          <p:cNvSpPr txBox="1"/>
          <p:nvPr/>
        </p:nvSpPr>
        <p:spPr>
          <a:xfrm>
            <a:off x="3312826" y="614597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600" dirty="0"/>
              <a:t>¿Que son los metodos?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FFCBAB-F0D7-67C9-03CF-5BC85FAE3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438" y="3046831"/>
            <a:ext cx="7772400" cy="244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81C35F-AC82-DC1A-659D-5A355E7A7D22}"/>
              </a:ext>
            </a:extLst>
          </p:cNvPr>
          <p:cNvSpPr txBox="1"/>
          <p:nvPr/>
        </p:nvSpPr>
        <p:spPr>
          <a:xfrm>
            <a:off x="3312826" y="614597"/>
            <a:ext cx="557634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O" sz="3600" dirty="0"/>
              <a:t>¿Que son </a:t>
            </a:r>
            <a:r>
              <a:rPr lang="en-CO" sz="3600" err="1"/>
              <a:t>los</a:t>
            </a:r>
            <a:r>
              <a:rPr lang="en-CO" sz="3600"/>
              <a:t> constructores</a:t>
            </a:r>
            <a:r>
              <a:rPr lang="en-CO" sz="3600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D0AE83-B431-1018-7790-5C206804A172}"/>
              </a:ext>
            </a:extLst>
          </p:cNvPr>
          <p:cNvSpPr txBox="1"/>
          <p:nvPr/>
        </p:nvSpPr>
        <p:spPr>
          <a:xfrm>
            <a:off x="4159475" y="1540836"/>
            <a:ext cx="3889612" cy="12003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Un constructor es un </a:t>
            </a:r>
            <a:r>
              <a:rPr lang="en-US" dirty="0" err="1">
                <a:ea typeface="+mn-lt"/>
                <a:cs typeface="+mn-lt"/>
              </a:rPr>
              <a:t>método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cuyo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nombre</a:t>
            </a:r>
            <a:r>
              <a:rPr lang="en-US" dirty="0">
                <a:ea typeface="+mn-lt"/>
                <a:cs typeface="+mn-lt"/>
              </a:rPr>
              <a:t> es </a:t>
            </a:r>
            <a:r>
              <a:rPr lang="en-US" dirty="0" err="1">
                <a:ea typeface="+mn-lt"/>
                <a:cs typeface="+mn-lt"/>
              </a:rPr>
              <a:t>igual</a:t>
            </a:r>
            <a:r>
              <a:rPr lang="en-US" dirty="0">
                <a:ea typeface="+mn-lt"/>
                <a:cs typeface="+mn-lt"/>
              </a:rPr>
              <a:t> que </a:t>
            </a:r>
            <a:r>
              <a:rPr lang="en-US" dirty="0" err="1">
                <a:ea typeface="+mn-lt"/>
                <a:cs typeface="+mn-lt"/>
              </a:rPr>
              <a:t>el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nombre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su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tipo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cuya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mision</a:t>
            </a:r>
            <a:r>
              <a:rPr lang="en-US" dirty="0">
                <a:ea typeface="+mn-lt"/>
                <a:cs typeface="+mn-lt"/>
              </a:rPr>
              <a:t> es </a:t>
            </a:r>
            <a:r>
              <a:rPr lang="en-US" dirty="0" err="1">
                <a:ea typeface="+mn-lt"/>
                <a:cs typeface="+mn-lt"/>
              </a:rPr>
              <a:t>inicializar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clase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un </a:t>
            </a:r>
            <a:r>
              <a:rPr lang="en-US" dirty="0" err="1">
                <a:ea typeface="+mn-lt"/>
                <a:cs typeface="+mn-lt"/>
              </a:rPr>
              <a:t>objecto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8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E3548C-ABBF-E670-74C8-8D9A3C661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384" y="3124200"/>
            <a:ext cx="4217232" cy="228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3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flat-mi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ABB9B"/>
      </a:accent1>
      <a:accent2>
        <a:srgbClr val="169F84"/>
      </a:accent2>
      <a:accent3>
        <a:srgbClr val="A5A5A5"/>
      </a:accent3>
      <a:accent4>
        <a:srgbClr val="7E7F7E"/>
      </a:accent4>
      <a:accent5>
        <a:srgbClr val="4472C4"/>
      </a:accent5>
      <a:accent6>
        <a:srgbClr val="585958"/>
      </a:accent6>
      <a:hlink>
        <a:srgbClr val="D8D9D8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9d2458e-e414-492a-b4c0-d84ebee47fd2" xsi:nil="true"/>
    <lcf76f155ced4ddcb4097134ff3c332f xmlns="adf42388-5c37-48f2-81de-ffca450cbe91">
      <Terms xmlns="http://schemas.microsoft.com/office/infopath/2007/PartnerControls"/>
    </lcf76f155ced4ddcb4097134ff3c332f>
    <SharedWithUsers xmlns="d9d2458e-e414-492a-b4c0-d84ebee47fd2">
      <UserInfo>
        <DisplayName>Mateo Zapata</DisplayName>
        <AccountId>268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2FADE36D5EDA642A95FA0E2F736B996" ma:contentTypeVersion="14" ma:contentTypeDescription="Crear nuevo documento." ma:contentTypeScope="" ma:versionID="b2782a78429d3a9d26390cf2b524b85e">
  <xsd:schema xmlns:xsd="http://www.w3.org/2001/XMLSchema" xmlns:xs="http://www.w3.org/2001/XMLSchema" xmlns:p="http://schemas.microsoft.com/office/2006/metadata/properties" xmlns:ns2="adf42388-5c37-48f2-81de-ffca450cbe91" xmlns:ns3="d9d2458e-e414-492a-b4c0-d84ebee47fd2" targetNamespace="http://schemas.microsoft.com/office/2006/metadata/properties" ma:root="true" ma:fieldsID="098ceda3ed5fe1c3d2589b05f29e951a" ns2:_="" ns3:_="">
    <xsd:import namespace="adf42388-5c37-48f2-81de-ffca450cbe91"/>
    <xsd:import namespace="d9d2458e-e414-492a-b4c0-d84ebee47f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f42388-5c37-48f2-81de-ffca450cbe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e3083340-18c3-4d5f-bd51-a3670af1ddc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d2458e-e414-492a-b4c0-d84ebee47fd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fcc46534-0328-4de1-aa45-c42e007f960c}" ma:internalName="TaxCatchAll" ma:showField="CatchAllData" ma:web="d9d2458e-e414-492a-b4c0-d84ebee47fd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EF07E2-B0D1-487C-8FF3-651F698D7F29}">
  <ds:schemaRefs>
    <ds:schemaRef ds:uri="a2c594ff-f782-4977-8903-11cab3f1d586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2006/documentManagement/types"/>
    <ds:schemaRef ds:uri="d2a65d35-e9f1-4ca6-a69b-aac84688de06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d9d2458e-e414-492a-b4c0-d84ebee47fd2"/>
    <ds:schemaRef ds:uri="adf42388-5c37-48f2-81de-ffca450cbe91"/>
  </ds:schemaRefs>
</ds:datastoreItem>
</file>

<file path=customXml/itemProps2.xml><?xml version="1.0" encoding="utf-8"?>
<ds:datastoreItem xmlns:ds="http://schemas.openxmlformats.org/officeDocument/2006/customXml" ds:itemID="{EE4CB9A0-2582-4E27-AA6B-BD1770D571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5129D1-4CF4-4A87-A842-87DDC6EBC2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f42388-5c37-48f2-81de-ffca450cbe91"/>
    <ds:schemaRef ds:uri="d9d2458e-e414-492a-b4c0-d84ebee47f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9236</TotalTime>
  <Words>434</Words>
  <Application>Microsoft Office PowerPoint</Application>
  <PresentationFormat>Widescreen</PresentationFormat>
  <Paragraphs>82</Paragraphs>
  <Slides>17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Contenido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Fuentes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Riz</dc:creator>
  <cp:lastModifiedBy>Mateo Zapata</cp:lastModifiedBy>
  <cp:revision>361</cp:revision>
  <dcterms:created xsi:type="dcterms:W3CDTF">2014-10-14T06:21:58Z</dcterms:created>
  <dcterms:modified xsi:type="dcterms:W3CDTF">2023-01-31T01:16:53Z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0x010100C2FADE36D5EDA642A95FA0E2F736B996</vt:lpwstr>
  </property>
  <property fmtid="{D5CDD505-2E9C-101B-9397-08002B2CF9AE}" pid="3" name="MediaServiceImageTags">
    <vt:lpwstr/>
  </property>
</Properties>
</file>